
<file path=[Content_Types].xml><?xml version="1.0" encoding="utf-8"?>
<Types xmlns="http://schemas.openxmlformats.org/package/2006/content-types">
  <Default Extension="xml" ContentType="application/xml"/>
  <Default Extension="rels" ContentType="application/vnd.openxmlformats-package.relationships+xml"/>
  <Default Extension="jpeg" ContentType="image/jpg"/>
  <Default Extension="png" ContentType="image/png"/>
  <Default Extension="bmp" ContentType="image/bmp"/>
  <Default Extension="gif" ContentType="image/gif"/>
  <Default Extension="tif" ContentType="image/tif"/>
  <Default Extension="pdf" ContentType="application/pdf"/>
  <Default Extension="mov" ContentType="application/movie"/>
  <Default Extension="vml" ContentType="application/vnd.openxmlformats-officedocument.vmlDrawing"/>
  <Default Extension="xlsx" ContentType="application/vnd.openxmlformats-officedocument.spreadsheetml.sheet"/>
  <Override PartName="/docProps/core.xml" ContentType="application/vnd.openxmlformats-package.core-properties+xml"/>
  <Override PartName="/docProps/app.xml" ContentType="application/vnd.openxmlformats-officedocument.extended-properties+xml"/>
  <Override PartName="/ppt/presentation.xml" ContentType="application/vnd.openxmlformats-officedocument.presentationml.presentation.main+xml"/>
  <Override PartName="/ppt/presProps.xml" ContentType="application/vnd.openxmlformats-officedocument.presentationml.presProps+xml"/>
  <Override PartName="/ppt/viewProps.xml" ContentType="application/vnd.openxmlformats-officedocument.presentationml.viewProps+xml"/>
  <Override PartName="/ppt/commentAuthors.xml" ContentType="application/vnd.openxmlformats-officedocument.presentationml.commentAuthors+xml"/>
  <Override PartName="/ppt/tableStyles.xml" ContentType="application/vnd.openxmlformats-officedocument.presentationml.tableStyles+xml"/>
  <Override PartName="/ppt/slideMasters/slideMaster1.xml" ContentType="application/vnd.openxmlformats-officedocument.presentationml.slideMaster+xml"/>
  <Override PartName="/ppt/theme/theme1.xml" ContentType="application/vnd.openxmlformats-officedocument.theme+xml"/>
  <Override PartName="/ppt/notesMasters/notesMaster1.xml" ContentType="application/vnd.openxmlformats-officedocument.presentationml.notes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media/image1.jpeg" ContentType="image/jpeg"/>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media/image2.jpeg" ContentType="image/jpeg"/>
  <Override PartName="/ppt/theme/theme2.xml" ContentType="application/vnd.openxmlformats-officedocument.theme+xml"/>
  <Override PartName="/ppt/media/image3.jpeg" ContentType="image/jpeg"/>
  <Override PartName="/ppt/media/image4.jpeg" ContentType="image/jpeg"/>
  <Override PartName="/ppt/media/image5.jpeg" ContentType="image/jpeg"/>
  <Override PartName="/ppt/media/image6.jpeg" ContentType="image/jpeg"/>
  <Override PartName="/ppt/media/image7.jpeg" ContentType="image/jpeg"/>
  <Override PartName="/ppt/media/image8.jpeg" ContentType="image/jpeg"/>
  <Override PartName="/ppt/media/image9.jpeg" ContentType="image/jpeg"/>
  <Override PartName="/ppt/media/image10.jpeg" ContentType="image/jpeg"/>
  <Override PartName="/ppt/media/image11.jpeg" ContentType="image/jpeg"/>
  <Override PartName="/ppt/media/image12.jpeg" ContentType="image/jpeg"/>
  <Override PartName="/ppt/media/image13.jpeg" ContentType="image/jpeg"/>
  <Override PartName="/ppt/media/image14.jpeg" ContentType="image/jpeg"/>
  <Override PartName="/ppt/media/image15.jpeg" ContentType="image/jpeg"/>
  <Override PartName="/ppt/media/image16.jpeg" ContentType="image/jpeg"/>
  <Override PartName="/ppt/media/image17.jpeg" ContentType="image/jpeg"/>
  <Override PartName="/ppt/media/image18.jpeg" ContentType="image/jpeg"/>
  <Override PartName="/ppt/media/image19.jpeg" ContentType="image/jpeg"/>
  <Override PartName="/ppt/media/image20.jpeg" ContentType="image/jpeg"/>
  <Override PartName="/ppt/media/image21.jpeg" ContentType="image/jpeg"/>
  <Override PartName="/ppt/media/image22.jpeg" ContentType="image/jpeg"/>
  <Override PartName="/ppt/media/image23.jpeg" ContentType="image/jpeg"/>
  <Override PartName="/ppt/media/image24.jpeg" ContentType="image/jpeg"/>
  <Override PartName="/ppt/media/image25.jpeg" ContentType="image/jpeg"/>
</Types>
</file>

<file path=_rels/.rels><?xml version="1.0" encoding="UTF-8"?>
<Relationships xmlns="http://schemas.openxmlformats.org/package/2006/relationships"><Relationship Id="rId1" Type="http://schemas.openxmlformats.org/package/2006/relationships/metadata/core-properties" Target="docProps/core.xml"/><Relationship Id="rId2" Type="http://schemas.openxmlformats.org/officeDocument/2006/relationships/extended-properties" Target="docProps/app.xml"/><Relationship Id="rId3"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sldMasterIdLst>
    <p:sldMasterId id="2147483648" r:id="rId5"/>
  </p:sldMasterIdLst>
  <p:notesMasterIdLst>
    <p:notesMasterId r:id="rId7"/>
  </p:notesMasterIdLst>
  <p:sldIdLst>
    <p:sldId id="256" r:id="rId8"/>
    <p:sldId id="257" r:id="rId9"/>
    <p:sldId id="258" r:id="rId10"/>
    <p:sldId id="259" r:id="rId11"/>
    <p:sldId id="260" r:id="rId12"/>
    <p:sldId id="261" r:id="rId13"/>
    <p:sldId id="262" r:id="rId14"/>
    <p:sldId id="263" r:id="rId15"/>
    <p:sldId id="264" r:id="rId16"/>
    <p:sldId id="265" r:id="rId17"/>
    <p:sldId id="266" r:id="rId18"/>
    <p:sldId id="267" r:id="rId19"/>
    <p:sldId id="268" r:id="rId20"/>
    <p:sldId id="269" r:id="rId21"/>
    <p:sldId id="270" r:id="rId22"/>
    <p:sldId id="271" r:id="rId23"/>
    <p:sldId id="272" r:id="rId24"/>
    <p:sldId id="273" r:id="rId25"/>
    <p:sldId id="274" r:id="rId26"/>
    <p:sldId id="275" r:id="rId27"/>
    <p:sldId id="276" r:id="rId28"/>
    <p:sldId id="277" r:id="rId29"/>
    <p:sldId id="278" r:id="rId30"/>
    <p:sldId id="279" r:id="rId31"/>
    <p:sldId id="280" r:id="rId32"/>
    <p:sldId id="281" r:id="rId33"/>
    <p:sldId id="282" r:id="rId34"/>
    <p:sldId id="283" r:id="rId35"/>
    <p:sldId id="284" r:id="rId36"/>
    <p:sldId id="285" r:id="rId37"/>
    <p:sldId id="286" r:id="rId38"/>
    <p:sldId id="287" r:id="rId39"/>
    <p:sldId id="288" r:id="rId40"/>
    <p:sldId id="289" r:id="rId41"/>
    <p:sldId id="290" r:id="rId42"/>
    <p:sldId id="291" r:id="rId43"/>
    <p:sldId id="292" r:id="rId44"/>
    <p:sldId id="293" r:id="rId45"/>
    <p:sldId id="294" r:id="rId46"/>
    <p:sldId id="295" r:id="rId47"/>
    <p:sldId id="296" r:id="rId48"/>
    <p:sldId id="297" r:id="rId49"/>
    <p:sldId id="298" r:id="rId50"/>
    <p:sldId id="299" r:id="rId51"/>
    <p:sldId id="300" r:id="rId52"/>
    <p:sldId id="301" r:id="rId53"/>
    <p:sldId id="302" r:id="rId54"/>
    <p:sldId id="303" r:id="rId55"/>
    <p:sldId id="304" r:id="rId56"/>
    <p:sldId id="305" r:id="rId57"/>
    <p:sldId id="306" r:id="rId58"/>
    <p:sldId id="307" r:id="rId59"/>
    <p:sldId id="308" r:id="rId60"/>
    <p:sldId id="309" r:id="rId61"/>
    <p:sldId id="310" r:id="rId62"/>
    <p:sldId id="311" r:id="rId63"/>
    <p:sldId id="312" r:id="rId64"/>
    <p:sldId id="313" r:id="rId65"/>
    <p:sldId id="314" r:id="rId66"/>
    <p:sldId id="315" r:id="rId67"/>
    <p:sldId id="316" r:id="rId68"/>
    <p:sldId id="317" r:id="rId69"/>
    <p:sldId id="318" r:id="rId70"/>
    <p:sldId id="319" r:id="rId71"/>
    <p:sldId id="320" r:id="rId72"/>
    <p:sldId id="321" r:id="rId73"/>
    <p:sldId id="322" r:id="rId74"/>
    <p:sldId id="323" r:id="rId75"/>
    <p:sldId id="324" r:id="rId76"/>
    <p:sldId id="325" r:id="rId77"/>
    <p:sldId id="326" r:id="rId78"/>
    <p:sldId id="327" r:id="rId79"/>
    <p:sldId id="328" r:id="rId80"/>
    <p:sldId id="329" r:id="rId81"/>
    <p:sldId id="330" r:id="rId82"/>
    <p:sldId id="331" r:id="rId83"/>
    <p:sldId id="332" r:id="rId84"/>
    <p:sldId id="333" r:id="rId85"/>
    <p:sldId id="334" r:id="rId86"/>
    <p:sldId id="335" r:id="rId87"/>
    <p:sldId id="336" r:id="rId88"/>
    <p:sldId id="337" r:id="rId89"/>
    <p:sldId id="338" r:id="rId90"/>
    <p:sldId id="339" r:id="rId91"/>
    <p:sldId id="340" r:id="rId92"/>
    <p:sldId id="341" r:id="rId93"/>
    <p:sldId id="342" r:id="rId94"/>
    <p:sldId id="343" r:id="rId95"/>
    <p:sldId id="344" r:id="rId96"/>
    <p:sldId id="345" r:id="rId97"/>
    <p:sldId id="346" r:id="rId98"/>
  </p:sldIdLst>
  <p:sldSz cx="13004800" cy="97536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ctr" defTabSz="584200" rtl="0" fontAlgn="auto" latinLnBrk="0" hangingPunct="0">
      <a:lnSpc>
        <a:spcPct val="100000"/>
      </a:lnSpc>
      <a:spcBef>
        <a:spcPts val="0"/>
      </a:spcBef>
      <a:spcAft>
        <a:spcPts val="0"/>
      </a:spcAft>
      <a:buClrTx/>
      <a:buSzTx/>
      <a:buFontTx/>
      <a:buNone/>
      <a:tabLst/>
      <a:defRPr b="0" baseline="0" cap="all" i="0" spc="0" strike="noStrike" sz="3200" u="none" kumimoji="0" normalizeH="0">
        <a:ln>
          <a:noFill/>
        </a:ln>
        <a:solidFill>
          <a:srgbClr val="5C89A5"/>
        </a:solidFill>
        <a:effectLst/>
        <a:uFillTx/>
        <a:latin typeface="+mj-lt"/>
        <a:ea typeface="+mj-ea"/>
        <a:cs typeface="+mj-cs"/>
        <a:sym typeface="Helvetica Neue Bold Condensed"/>
      </a:defRPr>
    </a:lvl1pPr>
    <a:lvl2pPr marL="0" marR="0" indent="342900" algn="ctr" defTabSz="584200" rtl="0" fontAlgn="auto" latinLnBrk="0" hangingPunct="0">
      <a:lnSpc>
        <a:spcPct val="100000"/>
      </a:lnSpc>
      <a:spcBef>
        <a:spcPts val="0"/>
      </a:spcBef>
      <a:spcAft>
        <a:spcPts val="0"/>
      </a:spcAft>
      <a:buClrTx/>
      <a:buSzTx/>
      <a:buFontTx/>
      <a:buNone/>
      <a:tabLst/>
      <a:defRPr b="0" baseline="0" cap="all" i="0" spc="0" strike="noStrike" sz="3200" u="none" kumimoji="0" normalizeH="0">
        <a:ln>
          <a:noFill/>
        </a:ln>
        <a:solidFill>
          <a:srgbClr val="5C89A5"/>
        </a:solidFill>
        <a:effectLst/>
        <a:uFillTx/>
        <a:latin typeface="+mj-lt"/>
        <a:ea typeface="+mj-ea"/>
        <a:cs typeface="+mj-cs"/>
        <a:sym typeface="Helvetica Neue Bold Condensed"/>
      </a:defRPr>
    </a:lvl2pPr>
    <a:lvl3pPr marL="0" marR="0" indent="685800" algn="ctr" defTabSz="584200" rtl="0" fontAlgn="auto" latinLnBrk="0" hangingPunct="0">
      <a:lnSpc>
        <a:spcPct val="100000"/>
      </a:lnSpc>
      <a:spcBef>
        <a:spcPts val="0"/>
      </a:spcBef>
      <a:spcAft>
        <a:spcPts val="0"/>
      </a:spcAft>
      <a:buClrTx/>
      <a:buSzTx/>
      <a:buFontTx/>
      <a:buNone/>
      <a:tabLst/>
      <a:defRPr b="0" baseline="0" cap="all" i="0" spc="0" strike="noStrike" sz="3200" u="none" kumimoji="0" normalizeH="0">
        <a:ln>
          <a:noFill/>
        </a:ln>
        <a:solidFill>
          <a:srgbClr val="5C89A5"/>
        </a:solidFill>
        <a:effectLst/>
        <a:uFillTx/>
        <a:latin typeface="+mj-lt"/>
        <a:ea typeface="+mj-ea"/>
        <a:cs typeface="+mj-cs"/>
        <a:sym typeface="Helvetica Neue Bold Condensed"/>
      </a:defRPr>
    </a:lvl3pPr>
    <a:lvl4pPr marL="0" marR="0" indent="1028700" algn="ctr" defTabSz="584200" rtl="0" fontAlgn="auto" latinLnBrk="0" hangingPunct="0">
      <a:lnSpc>
        <a:spcPct val="100000"/>
      </a:lnSpc>
      <a:spcBef>
        <a:spcPts val="0"/>
      </a:spcBef>
      <a:spcAft>
        <a:spcPts val="0"/>
      </a:spcAft>
      <a:buClrTx/>
      <a:buSzTx/>
      <a:buFontTx/>
      <a:buNone/>
      <a:tabLst/>
      <a:defRPr b="0" baseline="0" cap="all" i="0" spc="0" strike="noStrike" sz="3200" u="none" kumimoji="0" normalizeH="0">
        <a:ln>
          <a:noFill/>
        </a:ln>
        <a:solidFill>
          <a:srgbClr val="5C89A5"/>
        </a:solidFill>
        <a:effectLst/>
        <a:uFillTx/>
        <a:latin typeface="+mj-lt"/>
        <a:ea typeface="+mj-ea"/>
        <a:cs typeface="+mj-cs"/>
        <a:sym typeface="Helvetica Neue Bold Condensed"/>
      </a:defRPr>
    </a:lvl4pPr>
    <a:lvl5pPr marL="0" marR="0" indent="1371600" algn="ctr" defTabSz="584200" rtl="0" fontAlgn="auto" latinLnBrk="0" hangingPunct="0">
      <a:lnSpc>
        <a:spcPct val="100000"/>
      </a:lnSpc>
      <a:spcBef>
        <a:spcPts val="0"/>
      </a:spcBef>
      <a:spcAft>
        <a:spcPts val="0"/>
      </a:spcAft>
      <a:buClrTx/>
      <a:buSzTx/>
      <a:buFontTx/>
      <a:buNone/>
      <a:tabLst/>
      <a:defRPr b="0" baseline="0" cap="all" i="0" spc="0" strike="noStrike" sz="3200" u="none" kumimoji="0" normalizeH="0">
        <a:ln>
          <a:noFill/>
        </a:ln>
        <a:solidFill>
          <a:srgbClr val="5C89A5"/>
        </a:solidFill>
        <a:effectLst/>
        <a:uFillTx/>
        <a:latin typeface="+mj-lt"/>
        <a:ea typeface="+mj-ea"/>
        <a:cs typeface="+mj-cs"/>
        <a:sym typeface="Helvetica Neue Bold Condensed"/>
      </a:defRPr>
    </a:lvl5pPr>
    <a:lvl6pPr marL="0" marR="0" indent="1714500" algn="ctr" defTabSz="584200" rtl="0" fontAlgn="auto" latinLnBrk="0" hangingPunct="0">
      <a:lnSpc>
        <a:spcPct val="100000"/>
      </a:lnSpc>
      <a:spcBef>
        <a:spcPts val="0"/>
      </a:spcBef>
      <a:spcAft>
        <a:spcPts val="0"/>
      </a:spcAft>
      <a:buClrTx/>
      <a:buSzTx/>
      <a:buFontTx/>
      <a:buNone/>
      <a:tabLst/>
      <a:defRPr b="0" baseline="0" cap="all" i="0" spc="0" strike="noStrike" sz="3200" u="none" kumimoji="0" normalizeH="0">
        <a:ln>
          <a:noFill/>
        </a:ln>
        <a:solidFill>
          <a:srgbClr val="5C89A5"/>
        </a:solidFill>
        <a:effectLst/>
        <a:uFillTx/>
        <a:latin typeface="+mj-lt"/>
        <a:ea typeface="+mj-ea"/>
        <a:cs typeface="+mj-cs"/>
        <a:sym typeface="Helvetica Neue Bold Condensed"/>
      </a:defRPr>
    </a:lvl6pPr>
    <a:lvl7pPr marL="0" marR="0" indent="2057400" algn="ctr" defTabSz="584200" rtl="0" fontAlgn="auto" latinLnBrk="0" hangingPunct="0">
      <a:lnSpc>
        <a:spcPct val="100000"/>
      </a:lnSpc>
      <a:spcBef>
        <a:spcPts val="0"/>
      </a:spcBef>
      <a:spcAft>
        <a:spcPts val="0"/>
      </a:spcAft>
      <a:buClrTx/>
      <a:buSzTx/>
      <a:buFontTx/>
      <a:buNone/>
      <a:tabLst/>
      <a:defRPr b="0" baseline="0" cap="all" i="0" spc="0" strike="noStrike" sz="3200" u="none" kumimoji="0" normalizeH="0">
        <a:ln>
          <a:noFill/>
        </a:ln>
        <a:solidFill>
          <a:srgbClr val="5C89A5"/>
        </a:solidFill>
        <a:effectLst/>
        <a:uFillTx/>
        <a:latin typeface="+mj-lt"/>
        <a:ea typeface="+mj-ea"/>
        <a:cs typeface="+mj-cs"/>
        <a:sym typeface="Helvetica Neue Bold Condensed"/>
      </a:defRPr>
    </a:lvl7pPr>
    <a:lvl8pPr marL="0" marR="0" indent="2400300" algn="ctr" defTabSz="584200" rtl="0" fontAlgn="auto" latinLnBrk="0" hangingPunct="0">
      <a:lnSpc>
        <a:spcPct val="100000"/>
      </a:lnSpc>
      <a:spcBef>
        <a:spcPts val="0"/>
      </a:spcBef>
      <a:spcAft>
        <a:spcPts val="0"/>
      </a:spcAft>
      <a:buClrTx/>
      <a:buSzTx/>
      <a:buFontTx/>
      <a:buNone/>
      <a:tabLst/>
      <a:defRPr b="0" baseline="0" cap="all" i="0" spc="0" strike="noStrike" sz="3200" u="none" kumimoji="0" normalizeH="0">
        <a:ln>
          <a:noFill/>
        </a:ln>
        <a:solidFill>
          <a:srgbClr val="5C89A5"/>
        </a:solidFill>
        <a:effectLst/>
        <a:uFillTx/>
        <a:latin typeface="+mj-lt"/>
        <a:ea typeface="+mj-ea"/>
        <a:cs typeface="+mj-cs"/>
        <a:sym typeface="Helvetica Neue Bold Condensed"/>
      </a:defRPr>
    </a:lvl8pPr>
    <a:lvl9pPr marL="0" marR="0" indent="2743200" algn="ctr" defTabSz="584200" rtl="0" fontAlgn="auto" latinLnBrk="0" hangingPunct="0">
      <a:lnSpc>
        <a:spcPct val="100000"/>
      </a:lnSpc>
      <a:spcBef>
        <a:spcPts val="0"/>
      </a:spcBef>
      <a:spcAft>
        <a:spcPts val="0"/>
      </a:spcAft>
      <a:buClrTx/>
      <a:buSzTx/>
      <a:buFontTx/>
      <a:buNone/>
      <a:tabLst/>
      <a:defRPr b="0" baseline="0" cap="all" i="0" spc="0" strike="noStrike" sz="3200" u="none" kumimoji="0" normalizeH="0">
        <a:ln>
          <a:noFill/>
        </a:ln>
        <a:solidFill>
          <a:srgbClr val="5C89A5"/>
        </a:solidFill>
        <a:effectLst/>
        <a:uFillTx/>
        <a:latin typeface="+mj-lt"/>
        <a:ea typeface="+mj-ea"/>
        <a:cs typeface="+mj-cs"/>
        <a:sym typeface="Helvetica Neue Bold Condensed"/>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file>

<file path=ppt/presProps.xml><?xml version="1.0" encoding="utf-8"?>
<p:presentationP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showPr loop="0"/>
</p:presentationPr>
</file>

<file path=ppt/tableStyles.xml><?xml version="1.0" encoding="utf-8"?>
<a:tblStyleLst xmlns:a="http://schemas.openxmlformats.org/drawingml/2006/main" xmlns:r="http://schemas.openxmlformats.org/officeDocument/2006/relationships" def="{5940675A-B579-460E-94D1-54222C63F5DA}">
  <a:tblStyle styleId="{4C3C2611-4C71-4FC5-86AE-919BDF0F9419}" styleName="">
    <a:tblBg/>
    <a:wholeTbl>
      <a:tcTxStyle b="def" i="def">
        <a:font>
          <a:latin typeface="Helvetica Neue"/>
          <a:ea typeface="Helvetica Neue"/>
          <a:cs typeface="Helvetica Neue"/>
        </a:font>
        <a:srgbClr val="818181"/>
      </a:tcTxStyle>
      <a:tcStyle>
        <a:tcBdr>
          <a:left>
            <a:ln w="12700" cap="flat">
              <a:solidFill>
                <a:srgbClr val="A1A3A7"/>
              </a:solidFill>
              <a:prstDash val="solid"/>
              <a:miter lim="400000"/>
            </a:ln>
          </a:left>
          <a:right>
            <a:ln w="12700" cap="flat">
              <a:solidFill>
                <a:srgbClr val="A1A3A7"/>
              </a:solidFill>
              <a:prstDash val="solid"/>
              <a:miter lim="400000"/>
            </a:ln>
          </a:right>
          <a:top>
            <a:ln w="12700" cap="flat">
              <a:solidFill>
                <a:srgbClr val="A1A3A7"/>
              </a:solidFill>
              <a:prstDash val="solid"/>
              <a:miter lim="400000"/>
            </a:ln>
          </a:top>
          <a:bottom>
            <a:ln w="12700" cap="flat">
              <a:solidFill>
                <a:srgbClr val="A1A3A7"/>
              </a:solidFill>
              <a:prstDash val="solid"/>
              <a:miter lim="400000"/>
            </a:ln>
          </a:bottom>
          <a:insideH>
            <a:ln w="12700" cap="flat">
              <a:solidFill>
                <a:srgbClr val="A1A3A7"/>
              </a:solidFill>
              <a:prstDash val="solid"/>
              <a:miter lim="400000"/>
            </a:ln>
          </a:insideH>
          <a:insideV>
            <a:ln w="12700" cap="flat">
              <a:solidFill>
                <a:srgbClr val="A1A3A7"/>
              </a:solidFill>
              <a:prstDash val="solid"/>
              <a:miter lim="400000"/>
            </a:ln>
          </a:insideV>
        </a:tcBdr>
        <a:fill>
          <a:noFill/>
        </a:fill>
      </a:tcStyle>
    </a:wholeTbl>
    <a:band2H>
      <a:tcTxStyle b="def" i="def"/>
      <a:tcStyle>
        <a:tcBdr/>
        <a:fill>
          <a:solidFill>
            <a:srgbClr val="91908C">
              <a:alpha val="15000"/>
            </a:srgbClr>
          </a:solidFill>
        </a:fill>
      </a:tcStyle>
    </a:band2H>
    <a:firstCol>
      <a:tcTxStyle b="def" i="def">
        <a:font>
          <a:latin typeface="Helvetica Neue"/>
          <a:ea typeface="Helvetica Neue"/>
          <a:cs typeface="Helvetica Neue"/>
        </a:font>
        <a:srgbClr val="FFFFFF"/>
      </a:tcTxStyle>
      <a:tcStyle>
        <a:tcBdr>
          <a:left>
            <a:ln w="12700" cap="flat">
              <a:solidFill>
                <a:srgbClr val="A1A3A7"/>
              </a:solidFill>
              <a:prstDash val="solid"/>
              <a:miter lim="400000"/>
            </a:ln>
          </a:left>
          <a:right>
            <a:ln w="12700" cap="flat">
              <a:solidFill>
                <a:srgbClr val="A1A3A7"/>
              </a:solidFill>
              <a:prstDash val="solid"/>
              <a:miter lim="400000"/>
            </a:ln>
          </a:right>
          <a:top>
            <a:ln w="12700" cap="flat">
              <a:solidFill>
                <a:srgbClr val="A1A3A7"/>
              </a:solidFill>
              <a:prstDash val="solid"/>
              <a:miter lim="400000"/>
            </a:ln>
          </a:top>
          <a:bottom>
            <a:ln w="12700" cap="flat">
              <a:solidFill>
                <a:srgbClr val="A1A3A7"/>
              </a:solidFill>
              <a:prstDash val="solid"/>
              <a:miter lim="400000"/>
            </a:ln>
          </a:bottom>
          <a:insideH>
            <a:ln w="12700" cap="flat">
              <a:solidFill>
                <a:srgbClr val="A1A3A7"/>
              </a:solidFill>
              <a:prstDash val="solid"/>
              <a:miter lim="400000"/>
            </a:ln>
          </a:insideH>
          <a:insideV>
            <a:ln w="12700" cap="flat">
              <a:solidFill>
                <a:srgbClr val="A1A3A7"/>
              </a:solidFill>
              <a:prstDash val="solid"/>
              <a:miter lim="400000"/>
            </a:ln>
          </a:insideV>
        </a:tcBdr>
        <a:fill>
          <a:noFill/>
        </a:fill>
      </a:tcStyle>
    </a:firstCol>
    <a:lastRow>
      <a:tcTxStyle b="def" i="def">
        <a:font>
          <a:latin typeface="Helvetica Neue"/>
          <a:ea typeface="Helvetica Neue"/>
          <a:cs typeface="Helvetica Neue"/>
        </a:font>
        <a:srgbClr val="818181"/>
      </a:tcTxStyle>
      <a:tcStyle>
        <a:tcBdr>
          <a:left>
            <a:ln w="12700" cap="flat">
              <a:solidFill>
                <a:srgbClr val="A1A3A7"/>
              </a:solidFill>
              <a:prstDash val="solid"/>
              <a:miter lim="400000"/>
            </a:ln>
          </a:left>
          <a:right>
            <a:ln w="12700" cap="flat">
              <a:solidFill>
                <a:srgbClr val="A1A3A7"/>
              </a:solidFill>
              <a:prstDash val="solid"/>
              <a:miter lim="400000"/>
            </a:ln>
          </a:right>
          <a:top>
            <a:ln w="25400" cap="flat">
              <a:solidFill>
                <a:srgbClr val="66635E"/>
              </a:solidFill>
              <a:prstDash val="solid"/>
              <a:miter lim="400000"/>
            </a:ln>
          </a:top>
          <a:bottom>
            <a:ln w="12700" cap="flat">
              <a:solidFill>
                <a:srgbClr val="A1A3A7"/>
              </a:solidFill>
              <a:prstDash val="solid"/>
              <a:miter lim="400000"/>
            </a:ln>
          </a:bottom>
          <a:insideH>
            <a:ln w="12700" cap="flat">
              <a:solidFill>
                <a:srgbClr val="A1A3A7"/>
              </a:solidFill>
              <a:prstDash val="solid"/>
              <a:miter lim="400000"/>
            </a:ln>
          </a:insideH>
          <a:insideV>
            <a:ln w="12700" cap="flat">
              <a:solidFill>
                <a:srgbClr val="A1A3A7"/>
              </a:solidFill>
              <a:prstDash val="solid"/>
              <a:miter lim="400000"/>
            </a:ln>
          </a:insideV>
        </a:tcBdr>
        <a:fill>
          <a:noFill/>
        </a:fill>
      </a:tcStyle>
    </a:lastRow>
    <a:firstRow>
      <a:tcTxStyle b="def" i="def">
        <a:font>
          <a:latin typeface="Helvetica Neue"/>
          <a:ea typeface="Helvetica Neue"/>
          <a:cs typeface="Helvetica Neue"/>
        </a:font>
        <a:srgbClr val="FFFFFF"/>
      </a:tcTxStyle>
      <a:tcStyle>
        <a:tcBdr>
          <a:left>
            <a:ln w="12700" cap="flat">
              <a:solidFill>
                <a:srgbClr val="A1A3A7"/>
              </a:solidFill>
              <a:prstDash val="solid"/>
              <a:miter lim="400000"/>
            </a:ln>
          </a:left>
          <a:right>
            <a:ln w="12700" cap="flat">
              <a:solidFill>
                <a:srgbClr val="A1A3A7"/>
              </a:solidFill>
              <a:prstDash val="solid"/>
              <a:miter lim="400000"/>
            </a:ln>
          </a:right>
          <a:top>
            <a:ln w="12700" cap="flat">
              <a:solidFill>
                <a:srgbClr val="A1A3A7"/>
              </a:solidFill>
              <a:prstDash val="solid"/>
              <a:miter lim="400000"/>
            </a:ln>
          </a:top>
          <a:bottom>
            <a:ln w="12700" cap="flat">
              <a:solidFill>
                <a:srgbClr val="A1A3A7"/>
              </a:solidFill>
              <a:prstDash val="solid"/>
              <a:miter lim="400000"/>
            </a:ln>
          </a:bottom>
          <a:insideH>
            <a:ln w="12700" cap="flat">
              <a:solidFill>
                <a:srgbClr val="A1A3A7"/>
              </a:solidFill>
              <a:prstDash val="solid"/>
              <a:miter lim="400000"/>
            </a:ln>
          </a:insideH>
          <a:insideV>
            <a:ln w="12700" cap="flat">
              <a:solidFill>
                <a:srgbClr val="A1A3A7"/>
              </a:solidFill>
              <a:prstDash val="solid"/>
              <a:miter lim="400000"/>
            </a:ln>
          </a:insideV>
        </a:tcBdr>
        <a:fill>
          <a:noFill/>
        </a:fill>
      </a:tcStyle>
    </a:firstRow>
  </a:tblStyle>
  <a:tblStyle styleId="{C7B018BB-80A7-4F77-B60F-C8B233D01FF8}" styleName="">
    <a:tblBg/>
    <a:wholeTbl>
      <a:tcTxStyle b="def" i="def">
        <a:font>
          <a:latin typeface="Helvetica Neue"/>
          <a:ea typeface="Helvetica Neue"/>
          <a:cs typeface="Helvetica Neue"/>
        </a:font>
        <a:srgbClr val="818181"/>
      </a:tcTxStyle>
      <a:tcStyle>
        <a:tcBdr>
          <a:left>
            <a:ln w="12700" cap="flat">
              <a:solidFill>
                <a:srgbClr val="D6D5CB"/>
              </a:solidFill>
              <a:prstDash val="solid"/>
              <a:miter lim="400000"/>
            </a:ln>
          </a:left>
          <a:right>
            <a:ln w="12700" cap="flat">
              <a:solidFill>
                <a:srgbClr val="D6D5CB"/>
              </a:solidFill>
              <a:prstDash val="solid"/>
              <a:miter lim="400000"/>
            </a:ln>
          </a:right>
          <a:top>
            <a:ln w="12700" cap="flat">
              <a:solidFill>
                <a:srgbClr val="D6D5CB"/>
              </a:solidFill>
              <a:prstDash val="solid"/>
              <a:miter lim="400000"/>
            </a:ln>
          </a:top>
          <a:bottom>
            <a:ln w="12700" cap="flat">
              <a:solidFill>
                <a:srgbClr val="D6D5CB"/>
              </a:solidFill>
              <a:prstDash val="solid"/>
              <a:miter lim="400000"/>
            </a:ln>
          </a:bottom>
          <a:insideH>
            <a:ln w="12700" cap="flat">
              <a:solidFill>
                <a:srgbClr val="D6D5CB"/>
              </a:solidFill>
              <a:prstDash val="solid"/>
              <a:miter lim="400000"/>
            </a:ln>
          </a:insideH>
          <a:insideV>
            <a:ln w="12700" cap="flat">
              <a:solidFill>
                <a:srgbClr val="D6D5CB"/>
              </a:solidFill>
              <a:prstDash val="solid"/>
              <a:miter lim="400000"/>
            </a:ln>
          </a:insideV>
        </a:tcBdr>
        <a:fill>
          <a:noFill/>
        </a:fill>
      </a:tcStyle>
    </a:wholeTbl>
    <a:band2H>
      <a:tcTxStyle b="def" i="def"/>
      <a:tcStyle>
        <a:tcBdr/>
        <a:fill>
          <a:solidFill>
            <a:srgbClr val="91908C">
              <a:alpha val="15000"/>
            </a:srgbClr>
          </a:solidFill>
        </a:fill>
      </a:tcStyle>
    </a:band2H>
    <a:firstCol>
      <a:tcTxStyle b="def" i="def">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noFill/>
        </a:fill>
      </a:tcStyle>
    </a:firstCol>
    <a:lastRow>
      <a:tcTxStyle b="def" i="def">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solidFill>
                <a:srgbClr val="D6D5CB"/>
              </a:solidFill>
              <a:prstDash val="solid"/>
              <a:miter lim="400000"/>
            </a:ln>
          </a:insideH>
          <a:insideV>
            <a:ln w="12700" cap="flat">
              <a:noFill/>
              <a:miter lim="400000"/>
            </a:ln>
          </a:insideV>
        </a:tcBdr>
        <a:fill>
          <a:noFill/>
        </a:fill>
      </a:tcStyle>
    </a:lastRow>
    <a:firstRow>
      <a:tcTxStyle b="def" i="def">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solidFill>
                <a:srgbClr val="D6D5CB"/>
              </a:solidFill>
              <a:prstDash val="solid"/>
              <a:miter lim="400000"/>
            </a:ln>
          </a:insideH>
          <a:insideV>
            <a:ln w="12700" cap="flat">
              <a:noFill/>
              <a:miter lim="400000"/>
            </a:ln>
          </a:insideV>
        </a:tcBdr>
        <a:fill>
          <a:noFill/>
        </a:fill>
      </a:tcStyle>
    </a:firstRow>
  </a:tblStyle>
  <a:tblStyle styleId="{EEE7283C-3CF3-47DC-8721-378D4A62B228}" styleName="">
    <a:tblBg/>
    <a:wholeTbl>
      <a:tcTxStyle b="def" i="def">
        <a:font>
          <a:latin typeface="Helvetica Neue"/>
          <a:ea typeface="Helvetica Neue"/>
          <a:cs typeface="Helvetica Neue"/>
        </a:font>
        <a:srgbClr val="818181"/>
      </a:tcTxStyle>
      <a:tcStyle>
        <a:tcBdr>
          <a:left>
            <a:ln w="12700" cap="flat">
              <a:solidFill>
                <a:schemeClr val="accent3">
                  <a:satOff val="9881"/>
                  <a:lumOff val="-13155"/>
                  <a:alpha val="85000"/>
                </a:schemeClr>
              </a:solidFill>
              <a:prstDash val="solid"/>
              <a:miter lim="400000"/>
            </a:ln>
          </a:left>
          <a:right>
            <a:ln w="12700" cap="flat">
              <a:solidFill>
                <a:schemeClr val="accent3">
                  <a:satOff val="9881"/>
                  <a:lumOff val="-13155"/>
                  <a:alpha val="85000"/>
                </a:schemeClr>
              </a:solidFill>
              <a:prstDash val="solid"/>
              <a:miter lim="400000"/>
            </a:ln>
          </a:right>
          <a:top>
            <a:ln w="12700" cap="flat">
              <a:solidFill>
                <a:schemeClr val="accent3">
                  <a:satOff val="9881"/>
                  <a:lumOff val="-13155"/>
                  <a:alpha val="85000"/>
                </a:schemeClr>
              </a:solidFill>
              <a:prstDash val="solid"/>
              <a:miter lim="400000"/>
            </a:ln>
          </a:top>
          <a:bottom>
            <a:ln w="12700" cap="flat">
              <a:solidFill>
                <a:schemeClr val="accent3">
                  <a:satOff val="9881"/>
                  <a:lumOff val="-13155"/>
                  <a:alpha val="85000"/>
                </a:schemeClr>
              </a:solidFill>
              <a:prstDash val="solid"/>
              <a:miter lim="400000"/>
            </a:ln>
          </a:bottom>
          <a:insideH>
            <a:ln w="12700" cap="flat">
              <a:solidFill>
                <a:schemeClr val="accent3">
                  <a:satOff val="9881"/>
                  <a:lumOff val="-13155"/>
                  <a:alpha val="85000"/>
                </a:schemeClr>
              </a:solidFill>
              <a:prstDash val="solid"/>
              <a:miter lim="400000"/>
            </a:ln>
          </a:insideH>
          <a:insideV>
            <a:ln w="12700" cap="flat">
              <a:solidFill>
                <a:schemeClr val="accent3">
                  <a:satOff val="9881"/>
                  <a:lumOff val="-13155"/>
                  <a:alpha val="85000"/>
                </a:schemeClr>
              </a:solidFill>
              <a:prstDash val="solid"/>
              <a:miter lim="400000"/>
            </a:ln>
          </a:insideV>
        </a:tcBdr>
        <a:fill>
          <a:noFill/>
        </a:fill>
      </a:tcStyle>
    </a:wholeTbl>
    <a:band2H>
      <a:tcTxStyle b="def" i="def"/>
      <a:tcStyle>
        <a:tcBdr/>
        <a:fill>
          <a:solidFill>
            <a:srgbClr val="91908C">
              <a:alpha val="15000"/>
            </a:srgbClr>
          </a:solidFill>
        </a:fill>
      </a:tcStyle>
    </a:band2H>
    <a:firstCol>
      <a:tcTxStyle b="def" i="def">
        <a:font>
          <a:latin typeface="Helvetica Neue"/>
          <a:ea typeface="Helvetica Neue"/>
          <a:cs typeface="Helvetica Neue"/>
        </a:font>
        <a:srgbClr val="FFFFFF"/>
      </a:tcTxStyle>
      <a:tcStyle>
        <a:tcBdr>
          <a:left>
            <a:ln w="12700" cap="flat">
              <a:solidFill>
                <a:schemeClr val="accent3">
                  <a:satOff val="9881"/>
                  <a:lumOff val="-13155"/>
                </a:schemeClr>
              </a:solidFill>
              <a:prstDash val="solid"/>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solidFill>
                <a:srgbClr val="D6D5CB"/>
              </a:solidFill>
              <a:prstDash val="solid"/>
              <a:miter lim="400000"/>
            </a:ln>
          </a:insideV>
        </a:tcBdr>
        <a:fill>
          <a:noFill/>
        </a:fill>
      </a:tcStyle>
    </a:firstCol>
    <a:lastRow>
      <a:tcTxStyle b="def" i="def">
        <a:font>
          <a:latin typeface="Helvetica Neue"/>
          <a:ea typeface="Helvetica Neue"/>
          <a:cs typeface="Helvetica Neue"/>
        </a:font>
        <a:srgbClr val="818181"/>
      </a:tcTxStyle>
      <a:tcStyle>
        <a:tcBdr>
          <a:left>
            <a:ln w="12700" cap="flat">
              <a:noFill/>
              <a:miter lim="400000"/>
            </a:ln>
          </a:left>
          <a:right>
            <a:ln w="12700" cap="flat">
              <a:noFill/>
              <a:miter lim="400000"/>
            </a:ln>
          </a:right>
          <a:top>
            <a:ln w="25400" cap="flat">
              <a:solidFill>
                <a:schemeClr val="accent3">
                  <a:satOff val="9881"/>
                  <a:lumOff val="-13155"/>
                </a:schemeClr>
              </a:solidFill>
              <a:prstDash val="solid"/>
              <a:miter lim="400000"/>
            </a:ln>
          </a:top>
          <a:bottom>
            <a:ln w="12700" cap="flat">
              <a:solidFill>
                <a:schemeClr val="accent3">
                  <a:satOff val="9881"/>
                  <a:lumOff val="-13155"/>
                </a:schemeClr>
              </a:solidFill>
              <a:prstDash val="solid"/>
              <a:miter lim="400000"/>
            </a:ln>
          </a:bottom>
          <a:insideH>
            <a:ln w="12700" cap="flat">
              <a:noFill/>
              <a:miter lim="400000"/>
            </a:ln>
          </a:insideH>
          <a:insideV>
            <a:ln w="12700" cap="flat">
              <a:noFill/>
              <a:miter lim="400000"/>
            </a:ln>
          </a:insideV>
        </a:tcBdr>
        <a:fill>
          <a:noFill/>
        </a:fill>
      </a:tcStyle>
    </a:lastRow>
    <a:firstRow>
      <a:tcTxStyle b="def" i="def">
        <a:font>
          <a:latin typeface="Helvetica Neue"/>
          <a:ea typeface="Helvetica Neue"/>
          <a:cs typeface="Helvetica Neue"/>
        </a:font>
        <a:srgbClr val="FFFFFF"/>
      </a:tcTxStyle>
      <a:tcStyle>
        <a:tcBdr>
          <a:left>
            <a:ln w="12700" cap="flat">
              <a:solidFill>
                <a:srgbClr val="87660E">
                  <a:alpha val="85000"/>
                </a:srgbClr>
              </a:solidFill>
              <a:prstDash val="solid"/>
              <a:miter lim="400000"/>
            </a:ln>
          </a:left>
          <a:right>
            <a:ln w="12700" cap="flat">
              <a:solidFill>
                <a:srgbClr val="87660E">
                  <a:alpha val="85000"/>
                </a:srgbClr>
              </a:solidFill>
              <a:prstDash val="solid"/>
              <a:miter lim="400000"/>
            </a:ln>
          </a:right>
          <a:top>
            <a:ln w="12700" cap="flat">
              <a:solidFill>
                <a:schemeClr val="accent3">
                  <a:satOff val="9881"/>
                  <a:lumOff val="-13155"/>
                </a:schemeClr>
              </a:solidFill>
              <a:prstDash val="solid"/>
              <a:miter lim="400000"/>
            </a:ln>
          </a:top>
          <a:bottom>
            <a:ln w="12700" cap="flat">
              <a:noFill/>
              <a:miter lim="400000"/>
            </a:ln>
          </a:bottom>
          <a:insideH>
            <a:ln w="12700" cap="flat">
              <a:solidFill>
                <a:srgbClr val="87660E">
                  <a:alpha val="85000"/>
                </a:srgbClr>
              </a:solidFill>
              <a:prstDash val="solid"/>
              <a:miter lim="400000"/>
            </a:ln>
          </a:insideH>
          <a:insideV>
            <a:ln w="12700" cap="flat">
              <a:solidFill>
                <a:srgbClr val="87660E">
                  <a:alpha val="85000"/>
                </a:srgbClr>
              </a:solidFill>
              <a:prstDash val="solid"/>
              <a:miter lim="400000"/>
            </a:ln>
          </a:insideV>
        </a:tcBdr>
        <a:fill>
          <a:noFill/>
        </a:fill>
      </a:tcStyle>
    </a:firstRow>
  </a:tblStyle>
  <a:tblStyle styleId="{CF821DB8-F4EB-4A41-A1BA-3FCAFE7338EE}" styleName="">
    <a:tblBg/>
    <a:wholeTbl>
      <a:tcTxStyle b="def" i="def">
        <a:font>
          <a:latin typeface="Helvetica Neue"/>
          <a:ea typeface="Helvetica Neue"/>
          <a:cs typeface="Helvetica Neue"/>
        </a:font>
        <a:srgbClr val="818181"/>
      </a:tcTxStyle>
      <a:tcStyle>
        <a:tcBdr>
          <a:left>
            <a:ln w="25400" cap="rnd">
              <a:solidFill>
                <a:srgbClr val="A2A1A6"/>
              </a:solidFill>
              <a:custDash>
                <a:ds d="100000" sp="200000"/>
              </a:custDash>
              <a:miter lim="400000"/>
            </a:ln>
          </a:left>
          <a:right>
            <a:ln w="25400" cap="rnd">
              <a:solidFill>
                <a:srgbClr val="A2A1A6"/>
              </a:solidFill>
              <a:custDash>
                <a:ds d="100000" sp="200000"/>
              </a:custDash>
              <a:miter lim="400000"/>
            </a:ln>
          </a:right>
          <a:top>
            <a:ln w="12700" cap="flat">
              <a:solidFill>
                <a:srgbClr val="A1A3A7"/>
              </a:solidFill>
              <a:prstDash val="solid"/>
              <a:miter lim="400000"/>
            </a:ln>
          </a:top>
          <a:bottom>
            <a:ln w="12700" cap="flat">
              <a:solidFill>
                <a:srgbClr val="A1A3A7"/>
              </a:solidFill>
              <a:prstDash val="solid"/>
              <a:miter lim="400000"/>
            </a:ln>
          </a:bottom>
          <a:insideH>
            <a:ln w="12700" cap="flat">
              <a:solidFill>
                <a:srgbClr val="A1A3A7"/>
              </a:solidFill>
              <a:prstDash val="solid"/>
              <a:miter lim="400000"/>
            </a:ln>
          </a:insideH>
          <a:insideV>
            <a:ln w="25400" cap="rnd">
              <a:solidFill>
                <a:srgbClr val="A2A1A6"/>
              </a:solidFill>
              <a:custDash>
                <a:ds d="100000" sp="200000"/>
              </a:custDash>
              <a:miter lim="400000"/>
            </a:ln>
          </a:insideV>
        </a:tcBdr>
        <a:fill>
          <a:noFill/>
        </a:fill>
      </a:tcStyle>
    </a:wholeTbl>
    <a:band2H>
      <a:tcTxStyle b="def" i="def"/>
      <a:tcStyle>
        <a:tcBdr/>
        <a:fill>
          <a:solidFill>
            <a:srgbClr val="91908C">
              <a:alpha val="15000"/>
            </a:srgbClr>
          </a:solidFill>
        </a:fill>
      </a:tcStyle>
    </a:band2H>
    <a:firstCol>
      <a:tcTxStyle b="def" i="def">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noFill/>
        </a:fill>
      </a:tcStyle>
    </a:firstCol>
    <a:lastRow>
      <a:tcTxStyle b="def" i="def">
        <a:font>
          <a:latin typeface="Helvetica Neue"/>
          <a:ea typeface="Helvetica Neue"/>
          <a:cs typeface="Helvetica Neue"/>
        </a:font>
        <a:srgbClr val="FFFFFF"/>
      </a:tcTxStyle>
      <a:tcStyle>
        <a:tcBdr>
          <a:left>
            <a:ln w="25400" cap="rnd">
              <a:solidFill>
                <a:srgbClr val="A1A3A7"/>
              </a:solidFill>
              <a:custDash>
                <a:ds d="100000" sp="200000"/>
              </a:custDash>
              <a:miter lim="400000"/>
            </a:ln>
          </a:left>
          <a:right>
            <a:ln w="25400" cap="rnd">
              <a:solidFill>
                <a:srgbClr val="A1A3A7"/>
              </a:solidFill>
              <a:custDash>
                <a:ds d="100000" sp="200000"/>
              </a:custDash>
              <a:miter lim="400000"/>
            </a:ln>
          </a:right>
          <a:top>
            <a:ln w="12700" cap="flat">
              <a:noFill/>
              <a:miter lim="400000"/>
            </a:ln>
          </a:top>
          <a:bottom>
            <a:ln w="12700" cap="flat">
              <a:noFill/>
              <a:miter lim="400000"/>
            </a:ln>
          </a:bottom>
          <a:insideH>
            <a:ln w="12700" cap="flat">
              <a:noFill/>
              <a:miter lim="400000"/>
            </a:ln>
          </a:insideH>
          <a:insideV>
            <a:ln w="25400" cap="rnd">
              <a:solidFill>
                <a:srgbClr val="A1A3A7"/>
              </a:solidFill>
              <a:custDash>
                <a:ds d="100000" sp="200000"/>
              </a:custDash>
              <a:miter lim="400000"/>
            </a:ln>
          </a:insideV>
        </a:tcBdr>
        <a:fill>
          <a:noFill/>
        </a:fill>
      </a:tcStyle>
    </a:lastRow>
    <a:firstRow>
      <a:tcTxStyle b="def" i="def">
        <a:font>
          <a:latin typeface="Helvetica Neue"/>
          <a:ea typeface="Helvetica Neue"/>
          <a:cs typeface="Helvetica Neue"/>
        </a:font>
        <a:srgbClr val="FFFFFF"/>
      </a:tcTxStyle>
      <a:tcStyle>
        <a:tcBdr>
          <a:left>
            <a:ln w="25400" cap="rnd">
              <a:solidFill>
                <a:srgbClr val="A1A3A7"/>
              </a:solidFill>
              <a:custDash>
                <a:ds d="100000" sp="200000"/>
              </a:custDash>
              <a:miter lim="400000"/>
            </a:ln>
          </a:left>
          <a:right>
            <a:ln w="25400" cap="rnd">
              <a:solidFill>
                <a:srgbClr val="A1A3A7"/>
              </a:solidFill>
              <a:custDash>
                <a:ds d="100000" sp="200000"/>
              </a:custDash>
              <a:miter lim="400000"/>
            </a:ln>
          </a:right>
          <a:top>
            <a:ln w="12700" cap="flat">
              <a:noFill/>
              <a:miter lim="400000"/>
            </a:ln>
          </a:top>
          <a:bottom>
            <a:ln w="12700" cap="flat">
              <a:noFill/>
              <a:miter lim="400000"/>
            </a:ln>
          </a:bottom>
          <a:insideH>
            <a:ln w="12700" cap="flat">
              <a:noFill/>
              <a:miter lim="400000"/>
            </a:ln>
          </a:insideH>
          <a:insideV>
            <a:ln w="25400" cap="rnd">
              <a:solidFill>
                <a:srgbClr val="A1A3A7"/>
              </a:solidFill>
              <a:custDash>
                <a:ds d="100000" sp="200000"/>
              </a:custDash>
              <a:miter lim="400000"/>
            </a:ln>
          </a:insideV>
        </a:tcBdr>
        <a:fill>
          <a:noFill/>
        </a:fill>
      </a:tcStyle>
    </a:firstRow>
  </a:tblStyle>
  <a:tblStyle styleId="{33BA23B1-9221-436E-865A-0063620EA4FD}" styleName="">
    <a:tblBg/>
    <a:wholeTbl>
      <a:tcTxStyle b="def" i="def">
        <a:font>
          <a:latin typeface="Helvetica Neue"/>
          <a:ea typeface="Helvetica Neue"/>
          <a:cs typeface="Helvetica Neue"/>
        </a:font>
        <a:srgbClr val="818181"/>
      </a:tcTxStyle>
      <a:tcStyle>
        <a:tcBdr>
          <a:left>
            <a:ln w="12700" cap="flat">
              <a:solidFill>
                <a:srgbClr val="AEADA0"/>
              </a:solidFill>
              <a:prstDash val="solid"/>
              <a:miter lim="400000"/>
            </a:ln>
          </a:left>
          <a:right>
            <a:ln w="12700" cap="flat">
              <a:solidFill>
                <a:srgbClr val="AEADA0"/>
              </a:solidFill>
              <a:prstDash val="solid"/>
              <a:miter lim="400000"/>
            </a:ln>
          </a:right>
          <a:top>
            <a:ln w="12700" cap="flat">
              <a:solidFill>
                <a:srgbClr val="AEADA0"/>
              </a:solidFill>
              <a:prstDash val="solid"/>
              <a:miter lim="400000"/>
            </a:ln>
          </a:top>
          <a:bottom>
            <a:ln w="12700" cap="flat">
              <a:solidFill>
                <a:srgbClr val="AEADA0"/>
              </a:solidFill>
              <a:prstDash val="solid"/>
              <a:miter lim="400000"/>
            </a:ln>
          </a:bottom>
          <a:insideH>
            <a:ln w="12700" cap="flat">
              <a:solidFill>
                <a:srgbClr val="AEADA0"/>
              </a:solidFill>
              <a:prstDash val="solid"/>
              <a:miter lim="400000"/>
            </a:ln>
          </a:insideH>
          <a:insideV>
            <a:ln w="12700" cap="flat">
              <a:solidFill>
                <a:srgbClr val="AEADA0"/>
              </a:solidFill>
              <a:prstDash val="solid"/>
              <a:miter lim="400000"/>
            </a:ln>
          </a:insideV>
        </a:tcBdr>
        <a:fill>
          <a:noFill/>
        </a:fill>
      </a:tcStyle>
    </a:wholeTbl>
    <a:band2H>
      <a:tcTxStyle b="def" i="def"/>
      <a:tcStyle>
        <a:tcBdr/>
        <a:fill>
          <a:solidFill>
            <a:srgbClr val="91908C">
              <a:alpha val="15000"/>
            </a:srgbClr>
          </a:solidFill>
        </a:fill>
      </a:tcStyle>
    </a:band2H>
    <a:firstCol>
      <a:tcTxStyle b="def" i="def">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noFill/>
        </a:fill>
      </a:tcStyle>
    </a:firstCol>
    <a:lastRow>
      <a:tcTxStyle b="def" i="def">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noFill/>
        </a:fill>
      </a:tcStyle>
    </a:lastRow>
    <a:firstRow>
      <a:tcTxStyle b="def" i="def">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noFill/>
        </a:fill>
      </a:tcStyle>
    </a:firstRow>
  </a:tblStyle>
  <a:tblStyle styleId="{2708684C-4D16-4618-839F-0558EEFCDFE6}" styleName="">
    <a:tblBg/>
    <a:wholeTbl>
      <a:tcTxStyle b="def" i="def">
        <a:font>
          <a:latin typeface="Helvetica Neue"/>
          <a:ea typeface="Helvetica Neue"/>
          <a:cs typeface="Helvetica Neue"/>
        </a:font>
        <a:srgbClr val="818181"/>
      </a:tcTxStyle>
      <a:tcStyle>
        <a:tcBdr>
          <a:left>
            <a:ln w="25400" cap="rnd">
              <a:solidFill>
                <a:srgbClr val="83827D"/>
              </a:solidFill>
              <a:custDash>
                <a:ds d="100000" sp="200000"/>
              </a:custDash>
              <a:miter lim="400000"/>
            </a:ln>
          </a:left>
          <a:right>
            <a:ln w="25400" cap="rnd">
              <a:solidFill>
                <a:srgbClr val="83827D"/>
              </a:solidFill>
              <a:custDash>
                <a:ds d="100000" sp="200000"/>
              </a:custDash>
              <a:miter lim="400000"/>
            </a:ln>
          </a:right>
          <a:top>
            <a:ln w="25400" cap="rnd">
              <a:solidFill>
                <a:srgbClr val="83827D"/>
              </a:solidFill>
              <a:custDash>
                <a:ds d="100000" sp="200000"/>
              </a:custDash>
              <a:miter lim="400000"/>
            </a:ln>
          </a:top>
          <a:bottom>
            <a:ln w="25400" cap="rnd">
              <a:solidFill>
                <a:srgbClr val="83827D"/>
              </a:solidFill>
              <a:custDash>
                <a:ds d="100000" sp="200000"/>
              </a:custDash>
              <a:miter lim="400000"/>
            </a:ln>
          </a:bottom>
          <a:insideH>
            <a:ln w="25400" cap="rnd">
              <a:solidFill>
                <a:srgbClr val="83827D"/>
              </a:solidFill>
              <a:custDash>
                <a:ds d="100000" sp="200000"/>
              </a:custDash>
              <a:miter lim="400000"/>
            </a:ln>
          </a:insideH>
          <a:insideV>
            <a:ln w="25400" cap="rnd">
              <a:solidFill>
                <a:srgbClr val="83827D"/>
              </a:solidFill>
              <a:custDash>
                <a:ds d="100000" sp="200000"/>
              </a:custDash>
              <a:miter lim="400000"/>
            </a:ln>
          </a:insideV>
        </a:tcBdr>
        <a:fill>
          <a:noFill/>
        </a:fill>
      </a:tcStyle>
    </a:wholeTbl>
    <a:band2H>
      <a:tcTxStyle b="def" i="def"/>
      <a:tcStyle>
        <a:tcBdr/>
        <a:fill>
          <a:solidFill>
            <a:srgbClr val="91908C">
              <a:alpha val="15000"/>
            </a:srgbClr>
          </a:solidFill>
        </a:fill>
      </a:tcStyle>
    </a:band2H>
    <a:firstCol>
      <a:tcTxStyle b="def" i="def">
        <a:font>
          <a:latin typeface="Helvetica Neue"/>
          <a:ea typeface="Helvetica Neue"/>
          <a:cs typeface="Helvetica Neue"/>
        </a:font>
        <a:srgbClr val="818181"/>
      </a:tcTxStyle>
      <a:tcStyle>
        <a:tcBdr>
          <a:left>
            <a:ln w="12700" cap="flat">
              <a:noFill/>
              <a:miter lim="400000"/>
            </a:ln>
          </a:left>
          <a:right>
            <a:ln w="25400" cap="flat">
              <a:solidFill>
                <a:srgbClr val="83827D"/>
              </a:solidFill>
              <a:prstDash val="solid"/>
              <a:miter lim="400000"/>
            </a:ln>
          </a:right>
          <a:top>
            <a:ln w="25400" cap="rnd">
              <a:solidFill>
                <a:srgbClr val="83827D"/>
              </a:solidFill>
              <a:custDash>
                <a:ds d="100000" sp="200000"/>
              </a:custDash>
              <a:miter lim="400000"/>
            </a:ln>
          </a:top>
          <a:bottom>
            <a:ln w="25400" cap="rnd">
              <a:solidFill>
                <a:srgbClr val="83827D"/>
              </a:solidFill>
              <a:custDash>
                <a:ds d="100000" sp="200000"/>
              </a:custDash>
              <a:miter lim="400000"/>
            </a:ln>
          </a:bottom>
          <a:insideH>
            <a:ln w="25400" cap="rnd">
              <a:solidFill>
                <a:srgbClr val="83827D"/>
              </a:solidFill>
              <a:custDash>
                <a:ds d="100000" sp="200000"/>
              </a:custDash>
              <a:miter lim="400000"/>
            </a:ln>
          </a:insideH>
          <a:insideV>
            <a:ln w="25400" cap="flat">
              <a:solidFill>
                <a:srgbClr val="83827D"/>
              </a:solidFill>
              <a:prstDash val="solid"/>
              <a:miter lim="400000"/>
            </a:ln>
          </a:insideV>
        </a:tcBdr>
        <a:fill>
          <a:noFill/>
        </a:fill>
      </a:tcStyle>
    </a:firstCol>
    <a:lastRow>
      <a:tcTxStyle b="def" i="def">
        <a:font>
          <a:latin typeface="Helvetica Neue"/>
          <a:ea typeface="Helvetica Neue"/>
          <a:cs typeface="Helvetica Neue"/>
        </a:font>
        <a:srgbClr val="818181"/>
      </a:tcTxStyle>
      <a:tcStyle>
        <a:tcBdr>
          <a:left>
            <a:ln w="25400" cap="rnd">
              <a:solidFill>
                <a:srgbClr val="83827D"/>
              </a:solidFill>
              <a:custDash>
                <a:ds d="100000" sp="200000"/>
              </a:custDash>
              <a:miter lim="400000"/>
            </a:ln>
          </a:left>
          <a:right>
            <a:ln w="25400" cap="rnd">
              <a:solidFill>
                <a:srgbClr val="83827D"/>
              </a:solidFill>
              <a:custDash>
                <a:ds d="100000" sp="200000"/>
              </a:custDash>
              <a:miter lim="400000"/>
            </a:ln>
          </a:right>
          <a:top>
            <a:ln w="25400" cap="flat">
              <a:solidFill>
                <a:srgbClr val="83827D"/>
              </a:solidFill>
              <a:prstDash val="solid"/>
              <a:miter lim="400000"/>
            </a:ln>
          </a:top>
          <a:bottom>
            <a:ln w="12700" cap="flat">
              <a:noFill/>
              <a:miter lim="400000"/>
            </a:ln>
          </a:bottom>
          <a:insideH>
            <a:ln w="12700" cap="flat">
              <a:noFill/>
              <a:miter lim="400000"/>
            </a:ln>
          </a:insideH>
          <a:insideV>
            <a:ln w="25400" cap="rnd">
              <a:solidFill>
                <a:srgbClr val="83827D"/>
              </a:solidFill>
              <a:custDash>
                <a:ds d="100000" sp="200000"/>
              </a:custDash>
              <a:miter lim="400000"/>
            </a:ln>
          </a:insideV>
        </a:tcBdr>
        <a:fill>
          <a:noFill/>
        </a:fill>
      </a:tcStyle>
    </a:lastRow>
    <a:firstRow>
      <a:tcTxStyle b="def" i="def">
        <a:font>
          <a:latin typeface="Helvetica Neue"/>
          <a:ea typeface="Helvetica Neue"/>
          <a:cs typeface="Helvetica Neue"/>
        </a:font>
        <a:srgbClr val="818181"/>
      </a:tcTxStyle>
      <a:tcStyle>
        <a:tcBdr>
          <a:left>
            <a:ln w="25400" cap="rnd">
              <a:solidFill>
                <a:srgbClr val="83827D"/>
              </a:solidFill>
              <a:custDash>
                <a:ds d="100000" sp="200000"/>
              </a:custDash>
              <a:miter lim="400000"/>
            </a:ln>
          </a:left>
          <a:right>
            <a:ln w="25400" cap="rnd">
              <a:solidFill>
                <a:srgbClr val="83827D"/>
              </a:solidFill>
              <a:custDash>
                <a:ds d="100000" sp="200000"/>
              </a:custDash>
              <a:miter lim="400000"/>
            </a:ln>
          </a:right>
          <a:top>
            <a:ln w="12700" cap="flat">
              <a:noFill/>
              <a:miter lim="400000"/>
            </a:ln>
          </a:top>
          <a:bottom>
            <a:ln w="25400" cap="flat">
              <a:solidFill>
                <a:srgbClr val="83827D"/>
              </a:solidFill>
              <a:prstDash val="solid"/>
              <a:miter lim="400000"/>
            </a:ln>
          </a:bottom>
          <a:insideH>
            <a:ln w="12700" cap="flat">
              <a:noFill/>
              <a:miter lim="400000"/>
            </a:ln>
          </a:insideH>
          <a:insideV>
            <a:ln w="25400" cap="rnd">
              <a:solidFill>
                <a:srgbClr val="83827D"/>
              </a:solidFill>
              <a:custDash>
                <a:ds d="100000" sp="200000"/>
              </a:custDash>
              <a:miter lim="400000"/>
            </a:ln>
          </a:insideV>
        </a:tcBdr>
        <a:fill>
          <a:noFill/>
        </a:fill>
      </a:tcStyle>
    </a:firstRow>
  </a:tblStyle>
  <a:tblStyle styleId="{8F44A2F1-9E1F-4B54-A3A2-5F16C0AD49E2}" styleName="">
    <a:tblBg/>
    <a:wholeTbl>
      <a:tcTxStyle b="off" i="off">
        <a:font>
          <a:latin typeface="Helvetica Neue"/>
          <a:ea typeface="Helvetica Neue"/>
          <a:cs typeface="Helvetica Neue"/>
        </a:font>
        <a:srgbClr val="818181"/>
      </a:tcTxStyle>
      <a:tcStyle>
        <a:tcBdr>
          <a:left>
            <a:ln w="25400" cap="flat">
              <a:solidFill>
                <a:srgbClr val="A2A1A6"/>
              </a:solidFill>
              <a:prstDash val="solid"/>
              <a:miter lim="400000"/>
            </a:ln>
          </a:left>
          <a:right>
            <a:ln w="25400" cap="flat">
              <a:solidFill>
                <a:srgbClr val="A2A1A6"/>
              </a:solidFill>
              <a:prstDash val="solid"/>
              <a:miter lim="400000"/>
            </a:ln>
          </a:right>
          <a:top>
            <a:ln w="25400" cap="flat">
              <a:solidFill>
                <a:srgbClr val="A2A1A6"/>
              </a:solidFill>
              <a:prstDash val="solid"/>
              <a:miter lim="400000"/>
            </a:ln>
          </a:top>
          <a:bottom>
            <a:ln w="25400" cap="flat">
              <a:solidFill>
                <a:srgbClr val="A2A1A6"/>
              </a:solidFill>
              <a:prstDash val="solid"/>
              <a:miter lim="400000"/>
            </a:ln>
          </a:bottom>
          <a:insideH>
            <a:ln w="25400" cap="flat">
              <a:solidFill>
                <a:srgbClr val="A2A1A6"/>
              </a:solidFill>
              <a:prstDash val="solid"/>
              <a:miter lim="400000"/>
            </a:ln>
          </a:insideH>
          <a:insideV>
            <a:ln w="25400" cap="flat">
              <a:solidFill>
                <a:srgbClr val="A2A1A6"/>
              </a:solidFill>
              <a:prstDash val="solid"/>
              <a:miter lim="400000"/>
            </a:ln>
          </a:insideV>
        </a:tcBdr>
        <a:fill>
          <a:noFill/>
        </a:fill>
      </a:tcStyle>
    </a:wholeTbl>
    <a:band2H>
      <a:tcTxStyle b="def" i="def"/>
      <a:tcStyle>
        <a:tcBdr/>
        <a:fill>
          <a:solidFill>
            <a:srgbClr val="91908C">
              <a:alpha val="15000"/>
            </a:srgbClr>
          </a:solidFill>
        </a:fill>
      </a:tcStyle>
    </a:band2H>
    <a:firstCol>
      <a:tcTxStyle b="off" i="off">
        <a:font>
          <a:latin typeface="Helvetica Neue"/>
          <a:ea typeface="Helvetica Neue"/>
          <a:cs typeface="Helvetica Neue"/>
        </a:font>
        <a:srgbClr val="FFFFFF"/>
      </a:tcTxStyle>
      <a:tcStyle>
        <a:tcBdr>
          <a:left>
            <a:ln w="25400" cap="flat">
              <a:solidFill>
                <a:srgbClr val="A1A3A7"/>
              </a:solidFill>
              <a:prstDash val="solid"/>
              <a:miter lim="400000"/>
            </a:ln>
          </a:left>
          <a:right>
            <a:ln w="25400" cap="flat">
              <a:solidFill>
                <a:srgbClr val="A1A3A7"/>
              </a:solidFill>
              <a:prstDash val="solid"/>
              <a:miter lim="400000"/>
            </a:ln>
          </a:right>
          <a:top>
            <a:ln w="25400" cap="flat">
              <a:solidFill>
                <a:srgbClr val="A1A3A7"/>
              </a:solidFill>
              <a:prstDash val="solid"/>
              <a:miter lim="400000"/>
            </a:ln>
          </a:top>
          <a:bottom>
            <a:ln w="25400" cap="flat">
              <a:solidFill>
                <a:srgbClr val="A1A3A7"/>
              </a:solidFill>
              <a:prstDash val="solid"/>
              <a:miter lim="400000"/>
            </a:ln>
          </a:bottom>
          <a:insideH>
            <a:ln w="25400" cap="flat">
              <a:solidFill>
                <a:srgbClr val="A1A3A7"/>
              </a:solidFill>
              <a:prstDash val="solid"/>
              <a:miter lim="400000"/>
            </a:ln>
          </a:insideH>
          <a:insideV>
            <a:ln w="25400" cap="flat">
              <a:solidFill>
                <a:srgbClr val="A1A3A7"/>
              </a:solidFill>
              <a:prstDash val="solid"/>
              <a:miter lim="400000"/>
            </a:ln>
          </a:insideV>
        </a:tcBdr>
        <a:fill>
          <a:noFill/>
        </a:fill>
      </a:tcStyle>
    </a:firstCol>
    <a:lastRow>
      <a:tcTxStyle b="off" i="off">
        <a:font>
          <a:latin typeface="Helvetica Neue"/>
          <a:ea typeface="Helvetica Neue"/>
          <a:cs typeface="Helvetica Neue"/>
        </a:font>
        <a:srgbClr val="FFFFFF"/>
      </a:tcTxStyle>
      <a:tcStyle>
        <a:tcBdr>
          <a:left>
            <a:ln w="25400" cap="flat">
              <a:solidFill>
                <a:srgbClr val="A1A3A7"/>
              </a:solidFill>
              <a:prstDash val="solid"/>
              <a:miter lim="400000"/>
            </a:ln>
          </a:left>
          <a:right>
            <a:ln w="25400" cap="flat">
              <a:solidFill>
                <a:srgbClr val="A1A3A7"/>
              </a:solidFill>
              <a:prstDash val="solid"/>
              <a:miter lim="400000"/>
            </a:ln>
          </a:right>
          <a:top>
            <a:ln w="50800" cap="flat">
              <a:solidFill>
                <a:srgbClr val="A1A3A7"/>
              </a:solidFill>
              <a:prstDash val="solid"/>
              <a:miter lim="400000"/>
            </a:ln>
          </a:top>
          <a:bottom>
            <a:ln w="25400" cap="flat">
              <a:solidFill>
                <a:srgbClr val="A1A3A7"/>
              </a:solidFill>
              <a:prstDash val="solid"/>
              <a:miter lim="400000"/>
            </a:ln>
          </a:bottom>
          <a:insideH>
            <a:ln w="25400" cap="flat">
              <a:solidFill>
                <a:srgbClr val="A1A3A7"/>
              </a:solidFill>
              <a:prstDash val="solid"/>
              <a:miter lim="400000"/>
            </a:ln>
          </a:insideH>
          <a:insideV>
            <a:ln w="25400" cap="flat">
              <a:solidFill>
                <a:srgbClr val="A1A3A7"/>
              </a:solidFill>
              <a:prstDash val="solid"/>
              <a:miter lim="400000"/>
            </a:ln>
          </a:insideV>
        </a:tcBdr>
        <a:fill>
          <a:noFill/>
        </a:fill>
      </a:tcStyle>
    </a:lastRow>
    <a:firstRow>
      <a:tcTxStyle b="off" i="off">
        <a:font>
          <a:latin typeface="Helvetica Neue"/>
          <a:ea typeface="Helvetica Neue"/>
          <a:cs typeface="Helvetica Neue"/>
        </a:font>
        <a:srgbClr val="FFFFFF"/>
      </a:tcTxStyle>
      <a:tcStyle>
        <a:tcBdr>
          <a:left>
            <a:ln w="25400" cap="flat">
              <a:solidFill>
                <a:srgbClr val="A1A3A7"/>
              </a:solidFill>
              <a:prstDash val="solid"/>
              <a:miter lim="400000"/>
            </a:ln>
          </a:left>
          <a:right>
            <a:ln w="25400" cap="flat">
              <a:solidFill>
                <a:srgbClr val="A1A3A7"/>
              </a:solidFill>
              <a:prstDash val="solid"/>
              <a:miter lim="400000"/>
            </a:ln>
          </a:right>
          <a:top>
            <a:ln w="25400" cap="flat">
              <a:solidFill>
                <a:srgbClr val="A1A3A7"/>
              </a:solidFill>
              <a:prstDash val="solid"/>
              <a:miter lim="400000"/>
            </a:ln>
          </a:top>
          <a:bottom>
            <a:ln w="25400" cap="flat">
              <a:solidFill>
                <a:srgbClr val="A1A3A7"/>
              </a:solidFill>
              <a:prstDash val="solid"/>
              <a:miter lim="400000"/>
            </a:ln>
          </a:bottom>
          <a:insideH>
            <a:ln w="25400" cap="flat">
              <a:solidFill>
                <a:srgbClr val="A1A3A7"/>
              </a:solidFill>
              <a:prstDash val="solid"/>
              <a:miter lim="400000"/>
            </a:ln>
          </a:insideH>
          <a:insideV>
            <a:ln w="25400" cap="flat">
              <a:solidFill>
                <a:srgbClr val="A1A3A7"/>
              </a:solidFill>
              <a:prstDash val="solid"/>
              <a:miter lim="400000"/>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Comments="1"/>
</file>

<file path=ppt/_rels/presentation.xml.rels><?xml version="1.0" encoding="UTF-8"?>
<Relationships xmlns="http://schemas.openxmlformats.org/package/2006/relationships"><Relationship Id="rId1" Type="http://schemas.openxmlformats.org/officeDocument/2006/relationships/presProps" Target="presProps.xml"/><Relationship Id="rId2" Type="http://schemas.openxmlformats.org/officeDocument/2006/relationships/viewProps" Target="viewProps.xml"/><Relationship Id="rId3" Type="http://schemas.openxmlformats.org/officeDocument/2006/relationships/commentAuthors" Target="commentAuthors.xml"/><Relationship Id="rId4" Type="http://schemas.openxmlformats.org/officeDocument/2006/relationships/tableStyles" Target="tableStyles.xml"/><Relationship Id="rId5" Type="http://schemas.openxmlformats.org/officeDocument/2006/relationships/slideMaster" Target="slideMasters/slideMaster1.xml"/><Relationship Id="rId6" Type="http://schemas.openxmlformats.org/officeDocument/2006/relationships/theme" Target="theme/theme1.xml"/><Relationship Id="rId7" Type="http://schemas.openxmlformats.org/officeDocument/2006/relationships/notesMaster" Target="notesMasters/notesMaster1.xml"/><Relationship Id="rId8" Type="http://schemas.openxmlformats.org/officeDocument/2006/relationships/slide" Target="slides/slide1.xml"/><Relationship Id="rId9" Type="http://schemas.openxmlformats.org/officeDocument/2006/relationships/slide" Target="slides/slide2.xml"/><Relationship Id="rId10" Type="http://schemas.openxmlformats.org/officeDocument/2006/relationships/slide" Target="slides/slide3.xml"/><Relationship Id="rId11" Type="http://schemas.openxmlformats.org/officeDocument/2006/relationships/slide" Target="slides/slide4.xml"/><Relationship Id="rId12" Type="http://schemas.openxmlformats.org/officeDocument/2006/relationships/slide" Target="slides/slide5.xml"/><Relationship Id="rId13" Type="http://schemas.openxmlformats.org/officeDocument/2006/relationships/slide" Target="slides/slide6.xml"/><Relationship Id="rId14" Type="http://schemas.openxmlformats.org/officeDocument/2006/relationships/slide" Target="slides/slide7.xml"/><Relationship Id="rId15" Type="http://schemas.openxmlformats.org/officeDocument/2006/relationships/slide" Target="slides/slide8.xml"/><Relationship Id="rId16" Type="http://schemas.openxmlformats.org/officeDocument/2006/relationships/slide" Target="slides/slide9.xml"/><Relationship Id="rId17" Type="http://schemas.openxmlformats.org/officeDocument/2006/relationships/slide" Target="slides/slide10.xml"/><Relationship Id="rId18" Type="http://schemas.openxmlformats.org/officeDocument/2006/relationships/slide" Target="slides/slide11.xml"/><Relationship Id="rId19" Type="http://schemas.openxmlformats.org/officeDocument/2006/relationships/slide" Target="slides/slide12.xml"/><Relationship Id="rId20" Type="http://schemas.openxmlformats.org/officeDocument/2006/relationships/slide" Target="slides/slide13.xml"/><Relationship Id="rId21" Type="http://schemas.openxmlformats.org/officeDocument/2006/relationships/slide" Target="slides/slide14.xml"/><Relationship Id="rId22" Type="http://schemas.openxmlformats.org/officeDocument/2006/relationships/slide" Target="slides/slide15.xml"/><Relationship Id="rId23" Type="http://schemas.openxmlformats.org/officeDocument/2006/relationships/slide" Target="slides/slide16.xml"/><Relationship Id="rId24" Type="http://schemas.openxmlformats.org/officeDocument/2006/relationships/slide" Target="slides/slide17.xml"/><Relationship Id="rId25" Type="http://schemas.openxmlformats.org/officeDocument/2006/relationships/slide" Target="slides/slide18.xml"/><Relationship Id="rId26" Type="http://schemas.openxmlformats.org/officeDocument/2006/relationships/slide" Target="slides/slide19.xml"/><Relationship Id="rId27" Type="http://schemas.openxmlformats.org/officeDocument/2006/relationships/slide" Target="slides/slide20.xml"/><Relationship Id="rId28" Type="http://schemas.openxmlformats.org/officeDocument/2006/relationships/slide" Target="slides/slide21.xml"/><Relationship Id="rId29" Type="http://schemas.openxmlformats.org/officeDocument/2006/relationships/slide" Target="slides/slide22.xml"/><Relationship Id="rId30" Type="http://schemas.openxmlformats.org/officeDocument/2006/relationships/slide" Target="slides/slide23.xml"/><Relationship Id="rId31" Type="http://schemas.openxmlformats.org/officeDocument/2006/relationships/slide" Target="slides/slide24.xml"/><Relationship Id="rId32" Type="http://schemas.openxmlformats.org/officeDocument/2006/relationships/slide" Target="slides/slide25.xml"/><Relationship Id="rId33" Type="http://schemas.openxmlformats.org/officeDocument/2006/relationships/slide" Target="slides/slide26.xml"/><Relationship Id="rId34" Type="http://schemas.openxmlformats.org/officeDocument/2006/relationships/slide" Target="slides/slide27.xml"/><Relationship Id="rId35" Type="http://schemas.openxmlformats.org/officeDocument/2006/relationships/slide" Target="slides/slide28.xml"/><Relationship Id="rId36" Type="http://schemas.openxmlformats.org/officeDocument/2006/relationships/slide" Target="slides/slide29.xml"/><Relationship Id="rId37" Type="http://schemas.openxmlformats.org/officeDocument/2006/relationships/slide" Target="slides/slide30.xml"/><Relationship Id="rId38" Type="http://schemas.openxmlformats.org/officeDocument/2006/relationships/slide" Target="slides/slide31.xml"/><Relationship Id="rId39" Type="http://schemas.openxmlformats.org/officeDocument/2006/relationships/slide" Target="slides/slide32.xml"/><Relationship Id="rId40" Type="http://schemas.openxmlformats.org/officeDocument/2006/relationships/slide" Target="slides/slide33.xml"/><Relationship Id="rId41" Type="http://schemas.openxmlformats.org/officeDocument/2006/relationships/slide" Target="slides/slide34.xml"/><Relationship Id="rId42" Type="http://schemas.openxmlformats.org/officeDocument/2006/relationships/slide" Target="slides/slide35.xml"/><Relationship Id="rId43" Type="http://schemas.openxmlformats.org/officeDocument/2006/relationships/slide" Target="slides/slide36.xml"/><Relationship Id="rId44" Type="http://schemas.openxmlformats.org/officeDocument/2006/relationships/slide" Target="slides/slide37.xml"/><Relationship Id="rId45" Type="http://schemas.openxmlformats.org/officeDocument/2006/relationships/slide" Target="slides/slide38.xml"/><Relationship Id="rId46" Type="http://schemas.openxmlformats.org/officeDocument/2006/relationships/slide" Target="slides/slide39.xml"/><Relationship Id="rId47" Type="http://schemas.openxmlformats.org/officeDocument/2006/relationships/slide" Target="slides/slide40.xml"/><Relationship Id="rId48" Type="http://schemas.openxmlformats.org/officeDocument/2006/relationships/slide" Target="slides/slide41.xml"/><Relationship Id="rId49" Type="http://schemas.openxmlformats.org/officeDocument/2006/relationships/slide" Target="slides/slide42.xml"/><Relationship Id="rId50" Type="http://schemas.openxmlformats.org/officeDocument/2006/relationships/slide" Target="slides/slide43.xml"/><Relationship Id="rId51" Type="http://schemas.openxmlformats.org/officeDocument/2006/relationships/slide" Target="slides/slide44.xml"/><Relationship Id="rId52" Type="http://schemas.openxmlformats.org/officeDocument/2006/relationships/slide" Target="slides/slide45.xml"/><Relationship Id="rId53" Type="http://schemas.openxmlformats.org/officeDocument/2006/relationships/slide" Target="slides/slide46.xml"/><Relationship Id="rId54" Type="http://schemas.openxmlformats.org/officeDocument/2006/relationships/slide" Target="slides/slide47.xml"/><Relationship Id="rId55" Type="http://schemas.openxmlformats.org/officeDocument/2006/relationships/slide" Target="slides/slide48.xml"/><Relationship Id="rId56" Type="http://schemas.openxmlformats.org/officeDocument/2006/relationships/slide" Target="slides/slide49.xml"/><Relationship Id="rId57" Type="http://schemas.openxmlformats.org/officeDocument/2006/relationships/slide" Target="slides/slide50.xml"/><Relationship Id="rId58" Type="http://schemas.openxmlformats.org/officeDocument/2006/relationships/slide" Target="slides/slide51.xml"/><Relationship Id="rId59" Type="http://schemas.openxmlformats.org/officeDocument/2006/relationships/slide" Target="slides/slide52.xml"/><Relationship Id="rId60" Type="http://schemas.openxmlformats.org/officeDocument/2006/relationships/slide" Target="slides/slide53.xml"/><Relationship Id="rId61" Type="http://schemas.openxmlformats.org/officeDocument/2006/relationships/slide" Target="slides/slide54.xml"/><Relationship Id="rId62" Type="http://schemas.openxmlformats.org/officeDocument/2006/relationships/slide" Target="slides/slide55.xml"/><Relationship Id="rId63" Type="http://schemas.openxmlformats.org/officeDocument/2006/relationships/slide" Target="slides/slide56.xml"/><Relationship Id="rId64" Type="http://schemas.openxmlformats.org/officeDocument/2006/relationships/slide" Target="slides/slide57.xml"/><Relationship Id="rId65" Type="http://schemas.openxmlformats.org/officeDocument/2006/relationships/slide" Target="slides/slide58.xml"/><Relationship Id="rId66" Type="http://schemas.openxmlformats.org/officeDocument/2006/relationships/slide" Target="slides/slide59.xml"/><Relationship Id="rId67" Type="http://schemas.openxmlformats.org/officeDocument/2006/relationships/slide" Target="slides/slide60.xml"/><Relationship Id="rId68" Type="http://schemas.openxmlformats.org/officeDocument/2006/relationships/slide" Target="slides/slide61.xml"/><Relationship Id="rId69" Type="http://schemas.openxmlformats.org/officeDocument/2006/relationships/slide" Target="slides/slide62.xml"/><Relationship Id="rId70" Type="http://schemas.openxmlformats.org/officeDocument/2006/relationships/slide" Target="slides/slide63.xml"/><Relationship Id="rId71" Type="http://schemas.openxmlformats.org/officeDocument/2006/relationships/slide" Target="slides/slide64.xml"/><Relationship Id="rId72" Type="http://schemas.openxmlformats.org/officeDocument/2006/relationships/slide" Target="slides/slide65.xml"/><Relationship Id="rId73" Type="http://schemas.openxmlformats.org/officeDocument/2006/relationships/slide" Target="slides/slide66.xml"/><Relationship Id="rId74" Type="http://schemas.openxmlformats.org/officeDocument/2006/relationships/slide" Target="slides/slide67.xml"/><Relationship Id="rId75" Type="http://schemas.openxmlformats.org/officeDocument/2006/relationships/slide" Target="slides/slide68.xml"/><Relationship Id="rId76" Type="http://schemas.openxmlformats.org/officeDocument/2006/relationships/slide" Target="slides/slide69.xml"/><Relationship Id="rId77" Type="http://schemas.openxmlformats.org/officeDocument/2006/relationships/slide" Target="slides/slide70.xml"/><Relationship Id="rId78" Type="http://schemas.openxmlformats.org/officeDocument/2006/relationships/slide" Target="slides/slide71.xml"/><Relationship Id="rId79" Type="http://schemas.openxmlformats.org/officeDocument/2006/relationships/slide" Target="slides/slide72.xml"/><Relationship Id="rId80" Type="http://schemas.openxmlformats.org/officeDocument/2006/relationships/slide" Target="slides/slide73.xml"/><Relationship Id="rId81" Type="http://schemas.openxmlformats.org/officeDocument/2006/relationships/slide" Target="slides/slide74.xml"/><Relationship Id="rId82" Type="http://schemas.openxmlformats.org/officeDocument/2006/relationships/slide" Target="slides/slide75.xml"/><Relationship Id="rId83" Type="http://schemas.openxmlformats.org/officeDocument/2006/relationships/slide" Target="slides/slide76.xml"/><Relationship Id="rId84" Type="http://schemas.openxmlformats.org/officeDocument/2006/relationships/slide" Target="slides/slide77.xml"/><Relationship Id="rId85" Type="http://schemas.openxmlformats.org/officeDocument/2006/relationships/slide" Target="slides/slide78.xml"/><Relationship Id="rId86" Type="http://schemas.openxmlformats.org/officeDocument/2006/relationships/slide" Target="slides/slide79.xml"/><Relationship Id="rId87" Type="http://schemas.openxmlformats.org/officeDocument/2006/relationships/slide" Target="slides/slide80.xml"/><Relationship Id="rId88" Type="http://schemas.openxmlformats.org/officeDocument/2006/relationships/slide" Target="slides/slide81.xml"/><Relationship Id="rId89" Type="http://schemas.openxmlformats.org/officeDocument/2006/relationships/slide" Target="slides/slide82.xml"/><Relationship Id="rId90" Type="http://schemas.openxmlformats.org/officeDocument/2006/relationships/slide" Target="slides/slide83.xml"/><Relationship Id="rId91" Type="http://schemas.openxmlformats.org/officeDocument/2006/relationships/slide" Target="slides/slide84.xml"/><Relationship Id="rId92" Type="http://schemas.openxmlformats.org/officeDocument/2006/relationships/slide" Target="slides/slide85.xml"/><Relationship Id="rId93" Type="http://schemas.openxmlformats.org/officeDocument/2006/relationships/slide" Target="slides/slide86.xml"/><Relationship Id="rId94" Type="http://schemas.openxmlformats.org/officeDocument/2006/relationships/slide" Target="slides/slide87.xml"/><Relationship Id="rId95" Type="http://schemas.openxmlformats.org/officeDocument/2006/relationships/slide" Target="slides/slide88.xml"/><Relationship Id="rId96" Type="http://schemas.openxmlformats.org/officeDocument/2006/relationships/slide" Target="slides/slide89.xml"/><Relationship Id="rId97" Type="http://schemas.openxmlformats.org/officeDocument/2006/relationships/slide" Target="slides/slide90.xml"/><Relationship Id="rId98" Type="http://schemas.openxmlformats.org/officeDocument/2006/relationships/slide" Target="slides/slide91.xml"/></Relationships>

</file>

<file path=ppt/notesMasters/_rels/notesMaster1.xml.rels><?xml version="1.0" encoding="UTF-8"?>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cSld>
    <p:spTree>
      <p:nvGrpSpPr>
        <p:cNvPr id="1" name=""/>
        <p:cNvGrpSpPr/>
        <p:nvPr/>
      </p:nvGrpSpPr>
      <p:grpSpPr>
        <a:xfrm>
          <a:off x="0" y="0"/>
          <a:ext cx="0" cy="0"/>
          <a:chOff x="0" y="0"/>
          <a:chExt cx="0" cy="0"/>
        </a:xfrm>
      </p:grpSpPr>
      <p:sp>
        <p:nvSpPr>
          <p:cNvPr id="240" name="Shape 240"/>
          <p:cNvSpPr/>
          <p:nvPr>
            <p:ph type="sldImg"/>
          </p:nvPr>
        </p:nvSpPr>
        <p:spPr>
          <a:xfrm>
            <a:off x="1143000" y="685800"/>
            <a:ext cx="4572000" cy="3429000"/>
          </a:xfrm>
          <a:prstGeom prst="rect">
            <a:avLst/>
          </a:prstGeom>
        </p:spPr>
        <p:txBody>
          <a:bodyPr/>
          <a:lstStyle/>
          <a:p>
            <a:pPr/>
          </a:p>
        </p:txBody>
      </p:sp>
      <p:sp>
        <p:nvSpPr>
          <p:cNvPr id="241" name="Shape 241"/>
          <p:cNvSpPr/>
          <p:nvPr>
            <p:ph type="body" sz="quarter" idx="1"/>
          </p:nvPr>
        </p:nvSpPr>
        <p:spPr>
          <a:xfrm>
            <a:off x="914400" y="4343400"/>
            <a:ext cx="5029200" cy="4114800"/>
          </a:xfrm>
          <a:prstGeom prst="rect">
            <a:avLst/>
          </a:prstGeom>
        </p:spPr>
        <p:txBody>
          <a:bodyPr/>
          <a:lstStyle/>
          <a:p>
            <a:pPr/>
          </a:p>
        </p:txBody>
      </p:sp>
    </p:spTree>
  </p:cSld>
  <p:clrMap bg1="lt1" tx1="dk1" bg2="lt2" tx2="dk2" accent1="accent1" accent2="accent2" accent3="accent3" accent4="accent4" accent5="accent5" accent6="accent6" hlink="hlink" folHlink="folHlink"/>
  <p:notesStyle>
    <a:lvl1pPr defTabSz="584200" latinLnBrk="0">
      <a:defRPr sz="2200">
        <a:latin typeface="Lucida Grande"/>
        <a:ea typeface="Lucida Grande"/>
        <a:cs typeface="Lucida Grande"/>
        <a:sym typeface="Lucida Grande"/>
      </a:defRPr>
    </a:lvl1pPr>
    <a:lvl2pPr indent="228600" defTabSz="584200" latinLnBrk="0">
      <a:defRPr sz="2200">
        <a:latin typeface="Lucida Grande"/>
        <a:ea typeface="Lucida Grande"/>
        <a:cs typeface="Lucida Grande"/>
        <a:sym typeface="Lucida Grande"/>
      </a:defRPr>
    </a:lvl2pPr>
    <a:lvl3pPr indent="457200" defTabSz="584200" latinLnBrk="0">
      <a:defRPr sz="2200">
        <a:latin typeface="Lucida Grande"/>
        <a:ea typeface="Lucida Grande"/>
        <a:cs typeface="Lucida Grande"/>
        <a:sym typeface="Lucida Grande"/>
      </a:defRPr>
    </a:lvl3pPr>
    <a:lvl4pPr indent="685800" defTabSz="584200" latinLnBrk="0">
      <a:defRPr sz="2200">
        <a:latin typeface="Lucida Grande"/>
        <a:ea typeface="Lucida Grande"/>
        <a:cs typeface="Lucida Grande"/>
        <a:sym typeface="Lucida Grande"/>
      </a:defRPr>
    </a:lvl4pPr>
    <a:lvl5pPr indent="914400" defTabSz="584200" latinLnBrk="0">
      <a:defRPr sz="2200">
        <a:latin typeface="Lucida Grande"/>
        <a:ea typeface="Lucida Grande"/>
        <a:cs typeface="Lucida Grande"/>
        <a:sym typeface="Lucida Grande"/>
      </a:defRPr>
    </a:lvl5pPr>
    <a:lvl6pPr indent="1143000" defTabSz="584200" latinLnBrk="0">
      <a:defRPr sz="2200">
        <a:latin typeface="Lucida Grande"/>
        <a:ea typeface="Lucida Grande"/>
        <a:cs typeface="Lucida Grande"/>
        <a:sym typeface="Lucida Grande"/>
      </a:defRPr>
    </a:lvl6pPr>
    <a:lvl7pPr indent="1371600" defTabSz="584200" latinLnBrk="0">
      <a:defRPr sz="2200">
        <a:latin typeface="Lucida Grande"/>
        <a:ea typeface="Lucida Grande"/>
        <a:cs typeface="Lucida Grande"/>
        <a:sym typeface="Lucida Grande"/>
      </a:defRPr>
    </a:lvl7pPr>
    <a:lvl8pPr indent="1600200" defTabSz="584200" latinLnBrk="0">
      <a:defRPr sz="2200">
        <a:latin typeface="Lucida Grande"/>
        <a:ea typeface="Lucida Grande"/>
        <a:cs typeface="Lucida Grande"/>
        <a:sym typeface="Lucida Grande"/>
      </a:defRPr>
    </a:lvl8pPr>
    <a:lvl9pPr indent="1828800" defTabSz="584200" latinLnBrk="0">
      <a:defRPr sz="2200">
        <a:latin typeface="Lucida Grande"/>
        <a:ea typeface="Lucida Grande"/>
        <a:cs typeface="Lucida Grande"/>
        <a:sym typeface="Lucida Grande"/>
      </a:defRPr>
    </a:lvl9pPr>
  </p:notesStyle>
</p:notesMaster>
</file>

<file path=ppt/slideLayouts/_rels/slideLayout1.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jpeg"/></Relationships>

</file>

<file path=ppt/slideLayouts/_rels/slideLayout10.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jpeg"/></Relationships>

</file>

<file path=ppt/slideLayouts/_rels/slideLayout11.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jpeg"/></Relationships>

</file>

<file path=ppt/slideLayouts/_rels/slideLayout12.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jpeg"/></Relationships>

</file>

<file path=ppt/slideLayouts/_rels/slideLayout13.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jpeg"/></Relationships>

</file>

<file path=ppt/slideLayouts/_rels/slideLayout14.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jpeg"/></Relationships>

</file>

<file path=ppt/slideLayouts/_rels/slideLayout15.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jpeg"/></Relationships>

</file>

<file path=ppt/slideLayouts/_rels/slideLayout16.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jpeg"/></Relationships>

</file>

<file path=ppt/slideLayouts/_rels/slideLayout17.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18.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19.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2.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20.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jpeg"/></Relationships>

</file>

<file path=ppt/slideLayouts/_rels/slideLayout21.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jpeg"/></Relationships>

</file>

<file path=ppt/slideLayouts/_rels/slideLayout3.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4.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5.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jpeg"/></Relationships>

</file>

<file path=ppt/slideLayouts/_rels/slideLayout9.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jpeg"/></Relationships>

</file>

<file path=ppt/slideLayouts/slideLayout1.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itle" showMasterSp="1" showMasterPhAnim="1">
  <p:cSld name="Title &amp; Subtitle">
    <p:bg>
      <p:bgPr>
        <a:blipFill rotWithShape="1">
          <a:blip r:embed="rId2"/>
          <a:srcRect l="0" t="0" r="0" b="0"/>
          <a:stretch>
            <a:fillRect/>
          </a:stretch>
        </a:blipFill>
      </p:bgPr>
    </p:bg>
    <p:spTree>
      <p:nvGrpSpPr>
        <p:cNvPr id="1" name=""/>
        <p:cNvGrpSpPr/>
        <p:nvPr/>
      </p:nvGrpSpPr>
      <p:grpSpPr>
        <a:xfrm>
          <a:off x="0" y="0"/>
          <a:ext cx="0" cy="0"/>
          <a:chOff x="0" y="0"/>
          <a:chExt cx="0" cy="0"/>
        </a:xfrm>
      </p:grpSpPr>
      <p:sp>
        <p:nvSpPr>
          <p:cNvPr id="12" name="Title Text"/>
          <p:cNvSpPr txBox="1"/>
          <p:nvPr>
            <p:ph type="title"/>
          </p:nvPr>
        </p:nvSpPr>
        <p:spPr>
          <a:xfrm>
            <a:off x="1422400" y="5245100"/>
            <a:ext cx="10541000" cy="2628900"/>
          </a:xfrm>
          <a:prstGeom prst="rect">
            <a:avLst/>
          </a:prstGeom>
        </p:spPr>
        <p:txBody>
          <a:bodyPr anchor="b"/>
          <a:lstStyle>
            <a:lvl1pPr marL="0">
              <a:lnSpc>
                <a:spcPct val="100000"/>
              </a:lnSpc>
              <a:defRPr sz="7600">
                <a:solidFill>
                  <a:srgbClr val="DEDDDE"/>
                </a:solidFill>
                <a:latin typeface="+mj-lt"/>
                <a:ea typeface="+mj-ea"/>
                <a:cs typeface="+mj-cs"/>
                <a:sym typeface="Helvetica Neue Bold Condensed"/>
              </a:defRPr>
            </a:lvl1pPr>
          </a:lstStyle>
          <a:p>
            <a:pPr/>
            <a:r>
              <a:t>Title Text</a:t>
            </a:r>
          </a:p>
        </p:txBody>
      </p:sp>
      <p:sp>
        <p:nvSpPr>
          <p:cNvPr id="13" name="Body Level One…"/>
          <p:cNvSpPr txBox="1"/>
          <p:nvPr>
            <p:ph type="body" sz="quarter" idx="1"/>
          </p:nvPr>
        </p:nvSpPr>
        <p:spPr>
          <a:xfrm>
            <a:off x="1422400" y="7861300"/>
            <a:ext cx="10541000" cy="1612900"/>
          </a:xfrm>
          <a:prstGeom prst="rect">
            <a:avLst/>
          </a:prstGeom>
        </p:spPr>
        <p:txBody>
          <a:bodyPr anchor="t"/>
          <a:lstStyle>
            <a:lvl1pPr marL="0" indent="0">
              <a:spcBef>
                <a:spcPts val="0"/>
              </a:spcBef>
              <a:buSzTx/>
              <a:buNone/>
              <a:defRPr sz="4600">
                <a:solidFill>
                  <a:srgbClr val="6696B6"/>
                </a:solidFill>
                <a:latin typeface="+mj-lt"/>
                <a:ea typeface="+mj-ea"/>
                <a:cs typeface="+mj-cs"/>
                <a:sym typeface="Helvetica Neue Bold Condensed"/>
              </a:defRPr>
            </a:lvl1pPr>
            <a:lvl2pPr marL="0" indent="0">
              <a:spcBef>
                <a:spcPts val="0"/>
              </a:spcBef>
              <a:buSzTx/>
              <a:buNone/>
              <a:defRPr sz="4600">
                <a:solidFill>
                  <a:srgbClr val="6696B6"/>
                </a:solidFill>
                <a:latin typeface="+mj-lt"/>
                <a:ea typeface="+mj-ea"/>
                <a:cs typeface="+mj-cs"/>
                <a:sym typeface="Helvetica Neue Bold Condensed"/>
              </a:defRPr>
            </a:lvl2pPr>
            <a:lvl3pPr marL="0" indent="0">
              <a:spcBef>
                <a:spcPts val="0"/>
              </a:spcBef>
              <a:buSzTx/>
              <a:buNone/>
              <a:defRPr sz="4600">
                <a:solidFill>
                  <a:srgbClr val="6696B6"/>
                </a:solidFill>
                <a:latin typeface="+mj-lt"/>
                <a:ea typeface="+mj-ea"/>
                <a:cs typeface="+mj-cs"/>
                <a:sym typeface="Helvetica Neue Bold Condensed"/>
              </a:defRPr>
            </a:lvl3pPr>
            <a:lvl4pPr marL="0" indent="0">
              <a:spcBef>
                <a:spcPts val="0"/>
              </a:spcBef>
              <a:buSzTx/>
              <a:buNone/>
              <a:defRPr sz="4600">
                <a:solidFill>
                  <a:srgbClr val="6696B6"/>
                </a:solidFill>
                <a:latin typeface="+mj-lt"/>
                <a:ea typeface="+mj-ea"/>
                <a:cs typeface="+mj-cs"/>
                <a:sym typeface="Helvetica Neue Bold Condensed"/>
              </a:defRPr>
            </a:lvl4pPr>
            <a:lvl5pPr marL="0" indent="0">
              <a:spcBef>
                <a:spcPts val="0"/>
              </a:spcBef>
              <a:buSzTx/>
              <a:buNone/>
              <a:defRPr sz="4600">
                <a:solidFill>
                  <a:srgbClr val="6696B6"/>
                </a:solidFill>
                <a:latin typeface="+mj-lt"/>
                <a:ea typeface="+mj-ea"/>
                <a:cs typeface="+mj-cs"/>
                <a:sym typeface="Helvetica Neue Bold Condensed"/>
              </a:defRPr>
            </a:lvl5pPr>
          </a:lstStyle>
          <a:p>
            <a:pPr/>
            <a:r>
              <a:t>Body Level One</a:t>
            </a:r>
          </a:p>
          <a:p>
            <a:pPr lvl="1"/>
            <a:r>
              <a:t>Body Level Two</a:t>
            </a:r>
          </a:p>
          <a:p>
            <a:pPr lvl="2"/>
            <a:r>
              <a:t>Body Level Three</a:t>
            </a:r>
          </a:p>
          <a:p>
            <a:pPr lvl="3"/>
            <a:r>
              <a:t>Body Level Four</a:t>
            </a:r>
          </a:p>
          <a:p>
            <a:pPr lvl="4"/>
            <a:r>
              <a:t>Body Level Five</a:t>
            </a:r>
          </a:p>
        </p:txBody>
      </p:sp>
      <p:sp>
        <p:nvSpPr>
          <p:cNvPr id="14" name="Slide Number"/>
          <p:cNvSpPr txBox="1"/>
          <p:nvPr>
            <p:ph type="sldNum" sz="quarter" idx="2"/>
          </p:nvPr>
        </p:nvSpPr>
        <p:spPr>
          <a:xfrm>
            <a:off x="6349999" y="9474200"/>
            <a:ext cx="312015" cy="299822"/>
          </a:xfrm>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0.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Photo - Horizontal Big">
    <p:bg>
      <p:bgPr>
        <a:blipFill rotWithShape="1">
          <a:blip r:embed="rId2"/>
          <a:srcRect l="0" t="0" r="0" b="0"/>
          <a:stretch>
            <a:fillRect/>
          </a:stretch>
        </a:blipFill>
      </p:bgPr>
    </p:bg>
    <p:spTree>
      <p:nvGrpSpPr>
        <p:cNvPr id="1" name=""/>
        <p:cNvGrpSpPr/>
        <p:nvPr/>
      </p:nvGrpSpPr>
      <p:grpSpPr>
        <a:xfrm>
          <a:off x="0" y="0"/>
          <a:ext cx="0" cy="0"/>
          <a:chOff x="0" y="0"/>
          <a:chExt cx="0" cy="0"/>
        </a:xfrm>
      </p:grpSpPr>
      <p:sp>
        <p:nvSpPr>
          <p:cNvPr id="99" name="Line"/>
          <p:cNvSpPr/>
          <p:nvPr/>
        </p:nvSpPr>
        <p:spPr>
          <a:xfrm>
            <a:off x="278468" y="8915400"/>
            <a:ext cx="12459504" cy="2"/>
          </a:xfrm>
          <a:prstGeom prst="line">
            <a:avLst/>
          </a:prstGeom>
          <a:ln w="25400">
            <a:solidFill>
              <a:srgbClr val="A2A1A6"/>
            </a:solidFill>
            <a:miter lim="400000"/>
          </a:ln>
        </p:spPr>
        <p:txBody>
          <a:bodyPr lIns="0" tIns="0" rIns="0" bIns="0"/>
          <a:lstStyle/>
          <a:p>
            <a:pPr algn="l" defTabSz="457200">
              <a:defRPr cap="none" sz="1200">
                <a:solidFill>
                  <a:srgbClr val="000000"/>
                </a:solidFill>
                <a:latin typeface="Helvetica"/>
                <a:ea typeface="Helvetica"/>
                <a:cs typeface="Helvetica"/>
                <a:sym typeface="Helvetica"/>
              </a:defRPr>
            </a:pPr>
          </a:p>
        </p:txBody>
      </p:sp>
      <p:sp>
        <p:nvSpPr>
          <p:cNvPr id="100" name="Line"/>
          <p:cNvSpPr/>
          <p:nvPr/>
        </p:nvSpPr>
        <p:spPr>
          <a:xfrm>
            <a:off x="5256868" y="8902701"/>
            <a:ext cx="1" cy="596899"/>
          </a:xfrm>
          <a:prstGeom prst="line">
            <a:avLst/>
          </a:prstGeom>
          <a:ln w="25400">
            <a:solidFill>
              <a:srgbClr val="A2A1A6"/>
            </a:solidFill>
            <a:miter lim="400000"/>
          </a:ln>
        </p:spPr>
        <p:txBody>
          <a:bodyPr lIns="0" tIns="0" rIns="0" bIns="0"/>
          <a:lstStyle/>
          <a:p>
            <a:pPr algn="l" defTabSz="457200">
              <a:defRPr cap="none" sz="1200">
                <a:solidFill>
                  <a:srgbClr val="000000"/>
                </a:solidFill>
                <a:latin typeface="Helvetica"/>
                <a:ea typeface="Helvetica"/>
                <a:cs typeface="Helvetica"/>
                <a:sym typeface="Helvetica"/>
              </a:defRPr>
            </a:pPr>
          </a:p>
        </p:txBody>
      </p:sp>
      <p:sp>
        <p:nvSpPr>
          <p:cNvPr id="101" name="Line"/>
          <p:cNvSpPr/>
          <p:nvPr/>
        </p:nvSpPr>
        <p:spPr>
          <a:xfrm>
            <a:off x="278468" y="7188200"/>
            <a:ext cx="12459504" cy="2"/>
          </a:xfrm>
          <a:prstGeom prst="line">
            <a:avLst/>
          </a:prstGeom>
          <a:ln w="25400">
            <a:solidFill>
              <a:srgbClr val="A2A1A6"/>
            </a:solidFill>
            <a:miter lim="400000"/>
          </a:ln>
        </p:spPr>
        <p:txBody>
          <a:bodyPr lIns="0" tIns="0" rIns="0" bIns="0"/>
          <a:lstStyle/>
          <a:p>
            <a:pPr algn="l" defTabSz="457200">
              <a:defRPr cap="none" sz="1200">
                <a:solidFill>
                  <a:srgbClr val="000000"/>
                </a:solidFill>
                <a:latin typeface="Helvetica"/>
                <a:ea typeface="Helvetica"/>
                <a:cs typeface="Helvetica"/>
                <a:sym typeface="Helvetica"/>
              </a:defRPr>
            </a:pPr>
          </a:p>
        </p:txBody>
      </p:sp>
      <p:sp>
        <p:nvSpPr>
          <p:cNvPr id="102" name="PROJECT"/>
          <p:cNvSpPr txBox="1"/>
          <p:nvPr>
            <p:ph type="body" sz="quarter" idx="21"/>
          </p:nvPr>
        </p:nvSpPr>
        <p:spPr>
          <a:xfrm>
            <a:off x="339858" y="7197750"/>
            <a:ext cx="935432" cy="374600"/>
          </a:xfrm>
          <a:prstGeom prst="rect">
            <a:avLst/>
          </a:prstGeom>
        </p:spPr>
        <p:txBody>
          <a:bodyPr wrap="none">
            <a:spAutoFit/>
          </a:bodyPr>
          <a:lstStyle>
            <a:lvl1pPr marL="0" indent="0">
              <a:spcBef>
                <a:spcPts val="0"/>
              </a:spcBef>
              <a:buSzTx/>
              <a:buNone/>
              <a:defRPr cap="all" sz="1800">
                <a:solidFill>
                  <a:srgbClr val="72707B"/>
                </a:solidFill>
                <a:latin typeface="+mj-lt"/>
                <a:ea typeface="+mj-ea"/>
                <a:cs typeface="+mj-cs"/>
                <a:sym typeface="Helvetica Neue Bold Condensed"/>
              </a:defRPr>
            </a:lvl1pPr>
          </a:lstStyle>
          <a:p>
            <a:pPr/>
            <a:r>
              <a:t>PROJECT</a:t>
            </a:r>
          </a:p>
        </p:txBody>
      </p:sp>
      <p:sp>
        <p:nvSpPr>
          <p:cNvPr id="103" name="DATE"/>
          <p:cNvSpPr txBox="1"/>
          <p:nvPr>
            <p:ph type="body" sz="quarter" idx="22"/>
          </p:nvPr>
        </p:nvSpPr>
        <p:spPr>
          <a:xfrm>
            <a:off x="339908" y="8912250"/>
            <a:ext cx="579730" cy="374600"/>
          </a:xfrm>
          <a:prstGeom prst="rect">
            <a:avLst/>
          </a:prstGeom>
        </p:spPr>
        <p:txBody>
          <a:bodyPr wrap="none">
            <a:spAutoFit/>
          </a:bodyPr>
          <a:lstStyle>
            <a:lvl1pPr marL="0" indent="0">
              <a:spcBef>
                <a:spcPts val="0"/>
              </a:spcBef>
              <a:buSzTx/>
              <a:buNone/>
              <a:defRPr cap="all" sz="1800">
                <a:solidFill>
                  <a:srgbClr val="72707B"/>
                </a:solidFill>
                <a:latin typeface="+mj-lt"/>
                <a:ea typeface="+mj-ea"/>
                <a:cs typeface="+mj-cs"/>
                <a:sym typeface="Helvetica Neue Bold Condensed"/>
              </a:defRPr>
            </a:lvl1pPr>
          </a:lstStyle>
          <a:p>
            <a:pPr/>
            <a:r>
              <a:t>DATE</a:t>
            </a:r>
          </a:p>
        </p:txBody>
      </p:sp>
      <p:sp>
        <p:nvSpPr>
          <p:cNvPr id="104" name="Client"/>
          <p:cNvSpPr txBox="1"/>
          <p:nvPr>
            <p:ph type="body" sz="quarter" idx="23"/>
          </p:nvPr>
        </p:nvSpPr>
        <p:spPr>
          <a:xfrm>
            <a:off x="5318308" y="8912250"/>
            <a:ext cx="752781" cy="374600"/>
          </a:xfrm>
          <a:prstGeom prst="rect">
            <a:avLst/>
          </a:prstGeom>
        </p:spPr>
        <p:txBody>
          <a:bodyPr wrap="none">
            <a:spAutoFit/>
          </a:bodyPr>
          <a:lstStyle>
            <a:lvl1pPr marL="0" indent="0">
              <a:spcBef>
                <a:spcPts val="0"/>
              </a:spcBef>
              <a:buSzTx/>
              <a:buNone/>
              <a:defRPr cap="all" sz="1800">
                <a:solidFill>
                  <a:srgbClr val="72707B"/>
                </a:solidFill>
                <a:latin typeface="+mj-lt"/>
                <a:ea typeface="+mj-ea"/>
                <a:cs typeface="+mj-cs"/>
                <a:sym typeface="Helvetica Neue Bold Condensed"/>
              </a:defRPr>
            </a:lvl1pPr>
          </a:lstStyle>
          <a:p>
            <a:pPr/>
            <a:r>
              <a:t>Client</a:t>
            </a:r>
          </a:p>
        </p:txBody>
      </p:sp>
      <p:sp>
        <p:nvSpPr>
          <p:cNvPr id="105" name="DATE"/>
          <p:cNvSpPr txBox="1"/>
          <p:nvPr>
            <p:ph type="body" sz="quarter" idx="24"/>
          </p:nvPr>
        </p:nvSpPr>
        <p:spPr>
          <a:xfrm>
            <a:off x="1419408" y="8908389"/>
            <a:ext cx="941731" cy="585522"/>
          </a:xfrm>
          <a:prstGeom prst="rect">
            <a:avLst/>
          </a:prstGeom>
        </p:spPr>
        <p:txBody>
          <a:bodyPr wrap="none">
            <a:spAutoFit/>
          </a:bodyPr>
          <a:lstStyle>
            <a:lvl1pPr marL="0" indent="0">
              <a:spcBef>
                <a:spcPts val="0"/>
              </a:spcBef>
              <a:buSzTx/>
              <a:buNone/>
              <a:defRPr cap="all" sz="3200">
                <a:solidFill>
                  <a:srgbClr val="6696B6"/>
                </a:solidFill>
                <a:latin typeface="+mj-lt"/>
                <a:ea typeface="+mj-ea"/>
                <a:cs typeface="+mj-cs"/>
                <a:sym typeface="Helvetica Neue Bold Condensed"/>
              </a:defRPr>
            </a:lvl1pPr>
          </a:lstStyle>
          <a:p>
            <a:pPr/>
            <a:r>
              <a:t>DATE</a:t>
            </a:r>
          </a:p>
        </p:txBody>
      </p:sp>
      <p:sp>
        <p:nvSpPr>
          <p:cNvPr id="106" name="NAME"/>
          <p:cNvSpPr txBox="1"/>
          <p:nvPr>
            <p:ph type="body" sz="quarter" idx="25"/>
          </p:nvPr>
        </p:nvSpPr>
        <p:spPr>
          <a:xfrm>
            <a:off x="6359707" y="8908389"/>
            <a:ext cx="1069748" cy="585522"/>
          </a:xfrm>
          <a:prstGeom prst="rect">
            <a:avLst/>
          </a:prstGeom>
        </p:spPr>
        <p:txBody>
          <a:bodyPr wrap="none">
            <a:spAutoFit/>
          </a:bodyPr>
          <a:lstStyle>
            <a:lvl1pPr marL="0" indent="0">
              <a:spcBef>
                <a:spcPts val="0"/>
              </a:spcBef>
              <a:buSzTx/>
              <a:buNone/>
              <a:defRPr cap="all" sz="3200">
                <a:solidFill>
                  <a:srgbClr val="6696B6"/>
                </a:solidFill>
                <a:latin typeface="+mj-lt"/>
                <a:ea typeface="+mj-ea"/>
                <a:cs typeface="+mj-cs"/>
                <a:sym typeface="Helvetica Neue Bold Condensed"/>
              </a:defRPr>
            </a:lvl1pPr>
          </a:lstStyle>
          <a:p>
            <a:pPr/>
            <a:r>
              <a:t>NAME</a:t>
            </a:r>
          </a:p>
        </p:txBody>
      </p:sp>
      <p:sp>
        <p:nvSpPr>
          <p:cNvPr id="107" name="Image"/>
          <p:cNvSpPr/>
          <p:nvPr>
            <p:ph type="pic" idx="26"/>
          </p:nvPr>
        </p:nvSpPr>
        <p:spPr>
          <a:xfrm>
            <a:off x="368300" y="-355600"/>
            <a:ext cx="12268200" cy="8178800"/>
          </a:xfrm>
          <a:prstGeom prst="rect">
            <a:avLst/>
          </a:prstGeom>
        </p:spPr>
        <p:txBody>
          <a:bodyPr lIns="91439" tIns="45719" rIns="91439" bIns="45719" anchor="t"/>
          <a:lstStyle/>
          <a:p>
            <a:pPr/>
          </a:p>
        </p:txBody>
      </p:sp>
      <p:sp>
        <p:nvSpPr>
          <p:cNvPr id="108" name="Title Text"/>
          <p:cNvSpPr txBox="1"/>
          <p:nvPr>
            <p:ph type="title"/>
          </p:nvPr>
        </p:nvSpPr>
        <p:spPr>
          <a:xfrm>
            <a:off x="1422400" y="7099300"/>
            <a:ext cx="10845800" cy="1028700"/>
          </a:xfrm>
          <a:prstGeom prst="rect">
            <a:avLst/>
          </a:prstGeom>
        </p:spPr>
        <p:txBody>
          <a:bodyPr anchor="b"/>
          <a:lstStyle>
            <a:lvl1pPr marL="0">
              <a:lnSpc>
                <a:spcPct val="100000"/>
              </a:lnSpc>
              <a:defRPr cap="all" sz="7400">
                <a:solidFill>
                  <a:srgbClr val="DEDDDE"/>
                </a:solidFill>
                <a:latin typeface="+mj-lt"/>
                <a:ea typeface="+mj-ea"/>
                <a:cs typeface="+mj-cs"/>
                <a:sym typeface="Helvetica Neue Bold Condensed"/>
              </a:defRPr>
            </a:lvl1pPr>
          </a:lstStyle>
          <a:p>
            <a:pPr/>
            <a:r>
              <a:t>Title Text</a:t>
            </a:r>
          </a:p>
        </p:txBody>
      </p:sp>
      <p:sp>
        <p:nvSpPr>
          <p:cNvPr id="109" name="Body Level One…"/>
          <p:cNvSpPr txBox="1"/>
          <p:nvPr>
            <p:ph type="body" sz="quarter" idx="1"/>
          </p:nvPr>
        </p:nvSpPr>
        <p:spPr>
          <a:xfrm>
            <a:off x="1422400" y="8115300"/>
            <a:ext cx="10845800" cy="749300"/>
          </a:xfrm>
          <a:prstGeom prst="rect">
            <a:avLst/>
          </a:prstGeom>
        </p:spPr>
        <p:txBody>
          <a:bodyPr anchor="t"/>
          <a:lstStyle>
            <a:lvl1pPr marL="0" indent="0">
              <a:spcBef>
                <a:spcPts val="0"/>
              </a:spcBef>
              <a:buSzTx/>
              <a:buNone/>
              <a:defRPr cap="all" sz="4600">
                <a:solidFill>
                  <a:srgbClr val="DEDDDE"/>
                </a:solidFill>
                <a:latin typeface="+mj-lt"/>
                <a:ea typeface="+mj-ea"/>
                <a:cs typeface="+mj-cs"/>
                <a:sym typeface="Helvetica Neue Bold Condensed"/>
              </a:defRPr>
            </a:lvl1pPr>
            <a:lvl2pPr marL="0" indent="0">
              <a:spcBef>
                <a:spcPts val="0"/>
              </a:spcBef>
              <a:buSzTx/>
              <a:buNone/>
              <a:defRPr cap="all" sz="4600">
                <a:solidFill>
                  <a:srgbClr val="DEDDDE"/>
                </a:solidFill>
                <a:latin typeface="+mj-lt"/>
                <a:ea typeface="+mj-ea"/>
                <a:cs typeface="+mj-cs"/>
                <a:sym typeface="Helvetica Neue Bold Condensed"/>
              </a:defRPr>
            </a:lvl2pPr>
            <a:lvl3pPr marL="0" indent="0">
              <a:spcBef>
                <a:spcPts val="0"/>
              </a:spcBef>
              <a:buSzTx/>
              <a:buNone/>
              <a:defRPr cap="all" sz="4600">
                <a:solidFill>
                  <a:srgbClr val="DEDDDE"/>
                </a:solidFill>
                <a:latin typeface="+mj-lt"/>
                <a:ea typeface="+mj-ea"/>
                <a:cs typeface="+mj-cs"/>
                <a:sym typeface="Helvetica Neue Bold Condensed"/>
              </a:defRPr>
            </a:lvl3pPr>
            <a:lvl4pPr marL="0" indent="0">
              <a:spcBef>
                <a:spcPts val="0"/>
              </a:spcBef>
              <a:buSzTx/>
              <a:buNone/>
              <a:defRPr cap="all" sz="4600">
                <a:solidFill>
                  <a:srgbClr val="DEDDDE"/>
                </a:solidFill>
                <a:latin typeface="+mj-lt"/>
                <a:ea typeface="+mj-ea"/>
                <a:cs typeface="+mj-cs"/>
                <a:sym typeface="Helvetica Neue Bold Condensed"/>
              </a:defRPr>
            </a:lvl4pPr>
            <a:lvl5pPr marL="0" indent="0">
              <a:spcBef>
                <a:spcPts val="0"/>
              </a:spcBef>
              <a:buSzTx/>
              <a:buNone/>
              <a:defRPr cap="all" sz="4600">
                <a:solidFill>
                  <a:srgbClr val="DEDDDE"/>
                </a:solidFill>
                <a:latin typeface="+mj-lt"/>
                <a:ea typeface="+mj-ea"/>
                <a:cs typeface="+mj-cs"/>
                <a:sym typeface="Helvetica Neue Bold Condensed"/>
              </a:defRPr>
            </a:lvl5pPr>
          </a:lstStyle>
          <a:p>
            <a:pPr/>
            <a:r>
              <a:t>Body Level One</a:t>
            </a:r>
          </a:p>
          <a:p>
            <a:pPr lvl="1"/>
            <a:r>
              <a:t>Body Level Two</a:t>
            </a:r>
          </a:p>
          <a:p>
            <a:pPr lvl="2"/>
            <a:r>
              <a:t>Body Level Three</a:t>
            </a:r>
          </a:p>
          <a:p>
            <a:pPr lvl="3"/>
            <a:r>
              <a:t>Body Level Four</a:t>
            </a:r>
          </a:p>
          <a:p>
            <a:pPr lvl="4"/>
            <a:r>
              <a:t>Body Level Five</a:t>
            </a:r>
          </a:p>
        </p:txBody>
      </p:sp>
      <p:sp>
        <p:nvSpPr>
          <p:cNvPr id="110"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1.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Photo - Big">
    <p:bg>
      <p:bgPr>
        <a:blipFill rotWithShape="1">
          <a:blip r:embed="rId2"/>
          <a:srcRect l="0" t="0" r="0" b="0"/>
          <a:stretch>
            <a:fillRect/>
          </a:stretch>
        </a:blipFill>
      </p:bgPr>
    </p:bg>
    <p:spTree>
      <p:nvGrpSpPr>
        <p:cNvPr id="1" name=""/>
        <p:cNvGrpSpPr/>
        <p:nvPr/>
      </p:nvGrpSpPr>
      <p:grpSpPr>
        <a:xfrm>
          <a:off x="0" y="0"/>
          <a:ext cx="0" cy="0"/>
          <a:chOff x="0" y="0"/>
          <a:chExt cx="0" cy="0"/>
        </a:xfrm>
      </p:grpSpPr>
      <p:sp>
        <p:nvSpPr>
          <p:cNvPr id="117" name="Line"/>
          <p:cNvSpPr/>
          <p:nvPr/>
        </p:nvSpPr>
        <p:spPr>
          <a:xfrm>
            <a:off x="278468" y="8356600"/>
            <a:ext cx="12459504" cy="2"/>
          </a:xfrm>
          <a:prstGeom prst="line">
            <a:avLst/>
          </a:prstGeom>
          <a:ln w="25400">
            <a:solidFill>
              <a:srgbClr val="A2A1A6"/>
            </a:solidFill>
            <a:miter lim="400000"/>
          </a:ln>
        </p:spPr>
        <p:txBody>
          <a:bodyPr lIns="0" tIns="0" rIns="0" bIns="0"/>
          <a:lstStyle/>
          <a:p>
            <a:pPr algn="l" defTabSz="457200">
              <a:defRPr cap="none" sz="1200">
                <a:solidFill>
                  <a:srgbClr val="000000"/>
                </a:solidFill>
                <a:latin typeface="Helvetica"/>
                <a:ea typeface="Helvetica"/>
                <a:cs typeface="Helvetica"/>
                <a:sym typeface="Helvetica"/>
              </a:defRPr>
            </a:pPr>
          </a:p>
        </p:txBody>
      </p:sp>
      <p:sp>
        <p:nvSpPr>
          <p:cNvPr id="118" name="Image"/>
          <p:cNvSpPr/>
          <p:nvPr>
            <p:ph type="pic" idx="21"/>
          </p:nvPr>
        </p:nvSpPr>
        <p:spPr>
          <a:xfrm>
            <a:off x="368300" y="228600"/>
            <a:ext cx="12268200" cy="8178800"/>
          </a:xfrm>
          <a:prstGeom prst="rect">
            <a:avLst/>
          </a:prstGeom>
        </p:spPr>
        <p:txBody>
          <a:bodyPr lIns="91439" tIns="45719" rIns="91439" bIns="45719" anchor="t"/>
          <a:lstStyle/>
          <a:p>
            <a:pPr/>
          </a:p>
        </p:txBody>
      </p:sp>
      <p:sp>
        <p:nvSpPr>
          <p:cNvPr id="119" name="Title Text"/>
          <p:cNvSpPr txBox="1"/>
          <p:nvPr>
            <p:ph type="title"/>
          </p:nvPr>
        </p:nvSpPr>
        <p:spPr>
          <a:xfrm>
            <a:off x="368300" y="8369300"/>
            <a:ext cx="10845800" cy="660400"/>
          </a:xfrm>
          <a:prstGeom prst="rect">
            <a:avLst/>
          </a:prstGeom>
        </p:spPr>
        <p:txBody>
          <a:bodyPr anchor="b"/>
          <a:lstStyle>
            <a:lvl1pPr marL="0">
              <a:lnSpc>
                <a:spcPct val="100000"/>
              </a:lnSpc>
              <a:defRPr cap="all" sz="4200">
                <a:solidFill>
                  <a:srgbClr val="DEDDDE"/>
                </a:solidFill>
                <a:latin typeface="+mj-lt"/>
                <a:ea typeface="+mj-ea"/>
                <a:cs typeface="+mj-cs"/>
                <a:sym typeface="Helvetica Neue Bold Condensed"/>
              </a:defRPr>
            </a:lvl1pPr>
          </a:lstStyle>
          <a:p>
            <a:pPr/>
            <a:r>
              <a:t>Title Text</a:t>
            </a:r>
          </a:p>
        </p:txBody>
      </p:sp>
      <p:sp>
        <p:nvSpPr>
          <p:cNvPr id="120" name="Body Level One…"/>
          <p:cNvSpPr txBox="1"/>
          <p:nvPr>
            <p:ph type="body" sz="quarter" idx="1"/>
          </p:nvPr>
        </p:nvSpPr>
        <p:spPr>
          <a:xfrm>
            <a:off x="368300" y="9017000"/>
            <a:ext cx="10845800" cy="431800"/>
          </a:xfrm>
          <a:prstGeom prst="rect">
            <a:avLst/>
          </a:prstGeom>
        </p:spPr>
        <p:txBody>
          <a:bodyPr anchor="t"/>
          <a:lstStyle>
            <a:lvl1pPr marL="0" indent="0">
              <a:spcBef>
                <a:spcPts val="0"/>
              </a:spcBef>
              <a:buSzTx/>
              <a:buNone/>
              <a:defRPr cap="all" sz="2400">
                <a:solidFill>
                  <a:srgbClr val="6696B6"/>
                </a:solidFill>
                <a:latin typeface="+mj-lt"/>
                <a:ea typeface="+mj-ea"/>
                <a:cs typeface="+mj-cs"/>
                <a:sym typeface="Helvetica Neue Bold Condensed"/>
              </a:defRPr>
            </a:lvl1pPr>
            <a:lvl2pPr marL="0" indent="0">
              <a:spcBef>
                <a:spcPts val="0"/>
              </a:spcBef>
              <a:buSzTx/>
              <a:buNone/>
              <a:defRPr cap="all" sz="2400">
                <a:solidFill>
                  <a:srgbClr val="5C89A5"/>
                </a:solidFill>
                <a:latin typeface="+mj-lt"/>
                <a:ea typeface="+mj-ea"/>
                <a:cs typeface="+mj-cs"/>
                <a:sym typeface="Helvetica Neue Bold Condensed"/>
              </a:defRPr>
            </a:lvl2pPr>
            <a:lvl3pPr marL="0" indent="0">
              <a:spcBef>
                <a:spcPts val="0"/>
              </a:spcBef>
              <a:buSzTx/>
              <a:buNone/>
              <a:defRPr cap="all" sz="2400">
                <a:solidFill>
                  <a:srgbClr val="5C89A5"/>
                </a:solidFill>
                <a:latin typeface="+mj-lt"/>
                <a:ea typeface="+mj-ea"/>
                <a:cs typeface="+mj-cs"/>
                <a:sym typeface="Helvetica Neue Bold Condensed"/>
              </a:defRPr>
            </a:lvl3pPr>
            <a:lvl4pPr marL="0" indent="0">
              <a:spcBef>
                <a:spcPts val="0"/>
              </a:spcBef>
              <a:buSzTx/>
              <a:buNone/>
              <a:defRPr cap="all" sz="2400">
                <a:solidFill>
                  <a:srgbClr val="5C89A5"/>
                </a:solidFill>
                <a:latin typeface="+mj-lt"/>
                <a:ea typeface="+mj-ea"/>
                <a:cs typeface="+mj-cs"/>
                <a:sym typeface="Helvetica Neue Bold Condensed"/>
              </a:defRPr>
            </a:lvl4pPr>
            <a:lvl5pPr marL="0" indent="0">
              <a:spcBef>
                <a:spcPts val="0"/>
              </a:spcBef>
              <a:buSzTx/>
              <a:buNone/>
              <a:defRPr cap="all" sz="2400">
                <a:solidFill>
                  <a:srgbClr val="5C89A5"/>
                </a:solidFill>
                <a:latin typeface="+mj-lt"/>
                <a:ea typeface="+mj-ea"/>
                <a:cs typeface="+mj-cs"/>
                <a:sym typeface="Helvetica Neue Bold Condensed"/>
              </a:defRPr>
            </a:lvl5pPr>
          </a:lstStyle>
          <a:p>
            <a:pPr/>
            <a:r>
              <a:t>Body Level One</a:t>
            </a:r>
          </a:p>
          <a:p>
            <a:pPr lvl="1"/>
            <a:r>
              <a:t>Body Level Two</a:t>
            </a:r>
          </a:p>
          <a:p>
            <a:pPr lvl="2"/>
            <a:r>
              <a:t>Body Level Three</a:t>
            </a:r>
          </a:p>
          <a:p>
            <a:pPr lvl="3"/>
            <a:r>
              <a:t>Body Level Four</a:t>
            </a:r>
          </a:p>
          <a:p>
            <a:pPr lvl="4"/>
            <a:r>
              <a:t>Body Level Five</a:t>
            </a:r>
          </a:p>
        </p:txBody>
      </p:sp>
      <p:sp>
        <p:nvSpPr>
          <p:cNvPr id="121"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2.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Photo - 2 Up">
    <p:bg>
      <p:bgPr>
        <a:blipFill rotWithShape="1">
          <a:blip r:embed="rId2"/>
          <a:srcRect l="0" t="0" r="0" b="0"/>
          <a:stretch>
            <a:fillRect/>
          </a:stretch>
        </a:blipFill>
      </p:bgPr>
    </p:bg>
    <p:spTree>
      <p:nvGrpSpPr>
        <p:cNvPr id="1" name=""/>
        <p:cNvGrpSpPr/>
        <p:nvPr/>
      </p:nvGrpSpPr>
      <p:grpSpPr>
        <a:xfrm>
          <a:off x="0" y="0"/>
          <a:ext cx="0" cy="0"/>
          <a:chOff x="0" y="0"/>
          <a:chExt cx="0" cy="0"/>
        </a:xfrm>
      </p:grpSpPr>
      <p:sp>
        <p:nvSpPr>
          <p:cNvPr id="128" name="Line"/>
          <p:cNvSpPr/>
          <p:nvPr/>
        </p:nvSpPr>
        <p:spPr>
          <a:xfrm>
            <a:off x="278468" y="8356600"/>
            <a:ext cx="12459504" cy="2"/>
          </a:xfrm>
          <a:prstGeom prst="line">
            <a:avLst/>
          </a:prstGeom>
          <a:ln w="25400">
            <a:solidFill>
              <a:srgbClr val="A2A1A6"/>
            </a:solidFill>
            <a:miter lim="400000"/>
          </a:ln>
        </p:spPr>
        <p:txBody>
          <a:bodyPr lIns="0" tIns="0" rIns="0" bIns="0"/>
          <a:lstStyle/>
          <a:p>
            <a:pPr algn="l" defTabSz="457200">
              <a:defRPr cap="none" sz="1200">
                <a:solidFill>
                  <a:srgbClr val="000000"/>
                </a:solidFill>
                <a:latin typeface="Helvetica"/>
                <a:ea typeface="Helvetica"/>
                <a:cs typeface="Helvetica"/>
                <a:sym typeface="Helvetica"/>
              </a:defRPr>
            </a:pPr>
          </a:p>
        </p:txBody>
      </p:sp>
      <p:sp>
        <p:nvSpPr>
          <p:cNvPr id="129" name="Image"/>
          <p:cNvSpPr/>
          <p:nvPr>
            <p:ph type="pic" idx="21"/>
          </p:nvPr>
        </p:nvSpPr>
        <p:spPr>
          <a:xfrm>
            <a:off x="-2514600" y="368300"/>
            <a:ext cx="11849100" cy="7899400"/>
          </a:xfrm>
          <a:prstGeom prst="rect">
            <a:avLst/>
          </a:prstGeom>
        </p:spPr>
        <p:txBody>
          <a:bodyPr lIns="91439" tIns="45719" rIns="91439" bIns="45719" anchor="t"/>
          <a:lstStyle/>
          <a:p>
            <a:pPr/>
          </a:p>
        </p:txBody>
      </p:sp>
      <p:sp>
        <p:nvSpPr>
          <p:cNvPr id="130" name="Image"/>
          <p:cNvSpPr/>
          <p:nvPr>
            <p:ph type="pic" idx="22"/>
          </p:nvPr>
        </p:nvSpPr>
        <p:spPr>
          <a:xfrm>
            <a:off x="6540500" y="-254000"/>
            <a:ext cx="6096000" cy="9144000"/>
          </a:xfrm>
          <a:prstGeom prst="rect">
            <a:avLst/>
          </a:prstGeom>
        </p:spPr>
        <p:txBody>
          <a:bodyPr lIns="91439" tIns="45719" rIns="91439" bIns="45719" anchor="t"/>
          <a:lstStyle/>
          <a:p>
            <a:pPr/>
          </a:p>
        </p:txBody>
      </p:sp>
      <p:sp>
        <p:nvSpPr>
          <p:cNvPr id="131" name="Title Text"/>
          <p:cNvSpPr txBox="1"/>
          <p:nvPr>
            <p:ph type="title"/>
          </p:nvPr>
        </p:nvSpPr>
        <p:spPr>
          <a:xfrm>
            <a:off x="368300" y="8369300"/>
            <a:ext cx="10845800" cy="660400"/>
          </a:xfrm>
          <a:prstGeom prst="rect">
            <a:avLst/>
          </a:prstGeom>
        </p:spPr>
        <p:txBody>
          <a:bodyPr anchor="b"/>
          <a:lstStyle>
            <a:lvl1pPr marL="0">
              <a:lnSpc>
                <a:spcPct val="100000"/>
              </a:lnSpc>
              <a:defRPr cap="all" sz="4200">
                <a:solidFill>
                  <a:srgbClr val="DEDDDE"/>
                </a:solidFill>
                <a:latin typeface="+mj-lt"/>
                <a:ea typeface="+mj-ea"/>
                <a:cs typeface="+mj-cs"/>
                <a:sym typeface="Helvetica Neue Bold Condensed"/>
              </a:defRPr>
            </a:lvl1pPr>
          </a:lstStyle>
          <a:p>
            <a:pPr/>
            <a:r>
              <a:t>Title Text</a:t>
            </a:r>
          </a:p>
        </p:txBody>
      </p:sp>
      <p:sp>
        <p:nvSpPr>
          <p:cNvPr id="132" name="Body Level One…"/>
          <p:cNvSpPr txBox="1"/>
          <p:nvPr>
            <p:ph type="body" sz="quarter" idx="1"/>
          </p:nvPr>
        </p:nvSpPr>
        <p:spPr>
          <a:xfrm>
            <a:off x="368300" y="9017000"/>
            <a:ext cx="10845800" cy="431800"/>
          </a:xfrm>
          <a:prstGeom prst="rect">
            <a:avLst/>
          </a:prstGeom>
        </p:spPr>
        <p:txBody>
          <a:bodyPr anchor="t"/>
          <a:lstStyle>
            <a:lvl1pPr marL="0" indent="0">
              <a:spcBef>
                <a:spcPts val="0"/>
              </a:spcBef>
              <a:buSzTx/>
              <a:buNone/>
              <a:defRPr cap="all" sz="2400">
                <a:solidFill>
                  <a:srgbClr val="6696B6"/>
                </a:solidFill>
                <a:latin typeface="+mj-lt"/>
                <a:ea typeface="+mj-ea"/>
                <a:cs typeface="+mj-cs"/>
                <a:sym typeface="Helvetica Neue Bold Condensed"/>
              </a:defRPr>
            </a:lvl1pPr>
            <a:lvl2pPr marL="0" indent="0">
              <a:spcBef>
                <a:spcPts val="0"/>
              </a:spcBef>
              <a:buSzTx/>
              <a:buNone/>
              <a:defRPr cap="all" sz="2400">
                <a:solidFill>
                  <a:srgbClr val="6696B6"/>
                </a:solidFill>
                <a:latin typeface="+mj-lt"/>
                <a:ea typeface="+mj-ea"/>
                <a:cs typeface="+mj-cs"/>
                <a:sym typeface="Helvetica Neue Bold Condensed"/>
              </a:defRPr>
            </a:lvl2pPr>
            <a:lvl3pPr marL="0" indent="0">
              <a:spcBef>
                <a:spcPts val="0"/>
              </a:spcBef>
              <a:buSzTx/>
              <a:buNone/>
              <a:defRPr cap="all" sz="2400">
                <a:solidFill>
                  <a:srgbClr val="6696B6"/>
                </a:solidFill>
                <a:latin typeface="+mj-lt"/>
                <a:ea typeface="+mj-ea"/>
                <a:cs typeface="+mj-cs"/>
                <a:sym typeface="Helvetica Neue Bold Condensed"/>
              </a:defRPr>
            </a:lvl3pPr>
            <a:lvl4pPr marL="0" indent="0">
              <a:spcBef>
                <a:spcPts val="0"/>
              </a:spcBef>
              <a:buSzTx/>
              <a:buNone/>
              <a:defRPr cap="all" sz="2400">
                <a:solidFill>
                  <a:srgbClr val="6696B6"/>
                </a:solidFill>
                <a:latin typeface="+mj-lt"/>
                <a:ea typeface="+mj-ea"/>
                <a:cs typeface="+mj-cs"/>
                <a:sym typeface="Helvetica Neue Bold Condensed"/>
              </a:defRPr>
            </a:lvl4pPr>
            <a:lvl5pPr marL="0" indent="0">
              <a:spcBef>
                <a:spcPts val="0"/>
              </a:spcBef>
              <a:buSzTx/>
              <a:buNone/>
              <a:defRPr cap="all" sz="2400">
                <a:solidFill>
                  <a:srgbClr val="6696B6"/>
                </a:solidFill>
                <a:latin typeface="+mj-lt"/>
                <a:ea typeface="+mj-ea"/>
                <a:cs typeface="+mj-cs"/>
                <a:sym typeface="Helvetica Neue Bold Condensed"/>
              </a:defRPr>
            </a:lvl5pPr>
          </a:lstStyle>
          <a:p>
            <a:pPr/>
            <a:r>
              <a:t>Body Level One</a:t>
            </a:r>
          </a:p>
          <a:p>
            <a:pPr lvl="1"/>
            <a:r>
              <a:t>Body Level Two</a:t>
            </a:r>
          </a:p>
          <a:p>
            <a:pPr lvl="2"/>
            <a:r>
              <a:t>Body Level Three</a:t>
            </a:r>
          </a:p>
          <a:p>
            <a:pPr lvl="3"/>
            <a:r>
              <a:t>Body Level Four</a:t>
            </a:r>
          </a:p>
          <a:p>
            <a:pPr lvl="4"/>
            <a:r>
              <a:t>Body Level Five</a:t>
            </a:r>
          </a:p>
        </p:txBody>
      </p:sp>
      <p:sp>
        <p:nvSpPr>
          <p:cNvPr id="133"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3.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Photo - 3 Up">
    <p:bg>
      <p:bgPr>
        <a:blipFill rotWithShape="1">
          <a:blip r:embed="rId2"/>
          <a:srcRect l="0" t="0" r="0" b="0"/>
          <a:stretch>
            <a:fillRect/>
          </a:stretch>
        </a:blipFill>
      </p:bgPr>
    </p:bg>
    <p:spTree>
      <p:nvGrpSpPr>
        <p:cNvPr id="1" name=""/>
        <p:cNvGrpSpPr/>
        <p:nvPr/>
      </p:nvGrpSpPr>
      <p:grpSpPr>
        <a:xfrm>
          <a:off x="0" y="0"/>
          <a:ext cx="0" cy="0"/>
          <a:chOff x="0" y="0"/>
          <a:chExt cx="0" cy="0"/>
        </a:xfrm>
      </p:grpSpPr>
      <p:sp>
        <p:nvSpPr>
          <p:cNvPr id="140" name="Line"/>
          <p:cNvSpPr/>
          <p:nvPr/>
        </p:nvSpPr>
        <p:spPr>
          <a:xfrm>
            <a:off x="278468" y="8356600"/>
            <a:ext cx="12459504" cy="2"/>
          </a:xfrm>
          <a:prstGeom prst="line">
            <a:avLst/>
          </a:prstGeom>
          <a:ln w="25400">
            <a:solidFill>
              <a:srgbClr val="A2A1A6"/>
            </a:solidFill>
            <a:miter lim="400000"/>
          </a:ln>
        </p:spPr>
        <p:txBody>
          <a:bodyPr lIns="0" tIns="0" rIns="0" bIns="0"/>
          <a:lstStyle/>
          <a:p>
            <a:pPr algn="l" defTabSz="457200">
              <a:defRPr cap="none" sz="1200">
                <a:solidFill>
                  <a:srgbClr val="000000"/>
                </a:solidFill>
                <a:latin typeface="Helvetica"/>
                <a:ea typeface="Helvetica"/>
                <a:cs typeface="Helvetica"/>
                <a:sym typeface="Helvetica"/>
              </a:defRPr>
            </a:pPr>
          </a:p>
        </p:txBody>
      </p:sp>
      <p:sp>
        <p:nvSpPr>
          <p:cNvPr id="141" name="Image"/>
          <p:cNvSpPr/>
          <p:nvPr>
            <p:ph type="pic" sz="quarter" idx="21"/>
          </p:nvPr>
        </p:nvSpPr>
        <p:spPr>
          <a:xfrm>
            <a:off x="8597900" y="3289300"/>
            <a:ext cx="4038600" cy="6057901"/>
          </a:xfrm>
          <a:prstGeom prst="rect">
            <a:avLst/>
          </a:prstGeom>
        </p:spPr>
        <p:txBody>
          <a:bodyPr lIns="91439" tIns="45719" rIns="91439" bIns="45719" anchor="t"/>
          <a:lstStyle/>
          <a:p>
            <a:pPr/>
          </a:p>
        </p:txBody>
      </p:sp>
      <p:sp>
        <p:nvSpPr>
          <p:cNvPr id="142" name="Image"/>
          <p:cNvSpPr/>
          <p:nvPr>
            <p:ph type="pic" idx="22"/>
          </p:nvPr>
        </p:nvSpPr>
        <p:spPr>
          <a:xfrm>
            <a:off x="-1485900" y="368300"/>
            <a:ext cx="11849100" cy="7899400"/>
          </a:xfrm>
          <a:prstGeom prst="rect">
            <a:avLst/>
          </a:prstGeom>
        </p:spPr>
        <p:txBody>
          <a:bodyPr lIns="91439" tIns="45719" rIns="91439" bIns="45719" anchor="t"/>
          <a:lstStyle/>
          <a:p>
            <a:pPr/>
          </a:p>
        </p:txBody>
      </p:sp>
      <p:sp>
        <p:nvSpPr>
          <p:cNvPr id="143" name="Image"/>
          <p:cNvSpPr/>
          <p:nvPr>
            <p:ph type="pic" sz="quarter" idx="23"/>
          </p:nvPr>
        </p:nvSpPr>
        <p:spPr>
          <a:xfrm>
            <a:off x="8597900" y="-698500"/>
            <a:ext cx="4038600" cy="6057901"/>
          </a:xfrm>
          <a:prstGeom prst="rect">
            <a:avLst/>
          </a:prstGeom>
        </p:spPr>
        <p:txBody>
          <a:bodyPr lIns="91439" tIns="45719" rIns="91439" bIns="45719" anchor="t"/>
          <a:lstStyle/>
          <a:p>
            <a:pPr/>
          </a:p>
        </p:txBody>
      </p:sp>
      <p:sp>
        <p:nvSpPr>
          <p:cNvPr id="144" name="Title Text"/>
          <p:cNvSpPr txBox="1"/>
          <p:nvPr>
            <p:ph type="title"/>
          </p:nvPr>
        </p:nvSpPr>
        <p:spPr>
          <a:xfrm>
            <a:off x="368300" y="8369300"/>
            <a:ext cx="10845800" cy="660400"/>
          </a:xfrm>
          <a:prstGeom prst="rect">
            <a:avLst/>
          </a:prstGeom>
        </p:spPr>
        <p:txBody>
          <a:bodyPr anchor="b"/>
          <a:lstStyle>
            <a:lvl1pPr marL="0">
              <a:lnSpc>
                <a:spcPct val="100000"/>
              </a:lnSpc>
              <a:defRPr cap="all" sz="4200">
                <a:solidFill>
                  <a:srgbClr val="DEDDDE"/>
                </a:solidFill>
                <a:latin typeface="+mj-lt"/>
                <a:ea typeface="+mj-ea"/>
                <a:cs typeface="+mj-cs"/>
                <a:sym typeface="Helvetica Neue Bold Condensed"/>
              </a:defRPr>
            </a:lvl1pPr>
          </a:lstStyle>
          <a:p>
            <a:pPr/>
            <a:r>
              <a:t>Title Text</a:t>
            </a:r>
          </a:p>
        </p:txBody>
      </p:sp>
      <p:sp>
        <p:nvSpPr>
          <p:cNvPr id="145" name="Body Level One…"/>
          <p:cNvSpPr txBox="1"/>
          <p:nvPr>
            <p:ph type="body" sz="quarter" idx="1"/>
          </p:nvPr>
        </p:nvSpPr>
        <p:spPr>
          <a:xfrm>
            <a:off x="368300" y="9017000"/>
            <a:ext cx="10845800" cy="431800"/>
          </a:xfrm>
          <a:prstGeom prst="rect">
            <a:avLst/>
          </a:prstGeom>
        </p:spPr>
        <p:txBody>
          <a:bodyPr anchor="t"/>
          <a:lstStyle>
            <a:lvl1pPr marL="0" indent="0">
              <a:spcBef>
                <a:spcPts val="0"/>
              </a:spcBef>
              <a:buSzTx/>
              <a:buNone/>
              <a:defRPr cap="all" sz="2400">
                <a:solidFill>
                  <a:srgbClr val="6696B6"/>
                </a:solidFill>
                <a:latin typeface="+mj-lt"/>
                <a:ea typeface="+mj-ea"/>
                <a:cs typeface="+mj-cs"/>
                <a:sym typeface="Helvetica Neue Bold Condensed"/>
              </a:defRPr>
            </a:lvl1pPr>
            <a:lvl2pPr marL="0" indent="0">
              <a:spcBef>
                <a:spcPts val="0"/>
              </a:spcBef>
              <a:buSzTx/>
              <a:buNone/>
              <a:defRPr cap="all" sz="2400">
                <a:solidFill>
                  <a:srgbClr val="6696B6"/>
                </a:solidFill>
                <a:latin typeface="+mj-lt"/>
                <a:ea typeface="+mj-ea"/>
                <a:cs typeface="+mj-cs"/>
                <a:sym typeface="Helvetica Neue Bold Condensed"/>
              </a:defRPr>
            </a:lvl2pPr>
            <a:lvl3pPr marL="0" indent="0">
              <a:spcBef>
                <a:spcPts val="0"/>
              </a:spcBef>
              <a:buSzTx/>
              <a:buNone/>
              <a:defRPr cap="all" sz="2400">
                <a:solidFill>
                  <a:srgbClr val="6696B6"/>
                </a:solidFill>
                <a:latin typeface="+mj-lt"/>
                <a:ea typeface="+mj-ea"/>
                <a:cs typeface="+mj-cs"/>
                <a:sym typeface="Helvetica Neue Bold Condensed"/>
              </a:defRPr>
            </a:lvl3pPr>
            <a:lvl4pPr marL="0" indent="0">
              <a:spcBef>
                <a:spcPts val="0"/>
              </a:spcBef>
              <a:buSzTx/>
              <a:buNone/>
              <a:defRPr cap="all" sz="2400">
                <a:solidFill>
                  <a:srgbClr val="6696B6"/>
                </a:solidFill>
                <a:latin typeface="+mj-lt"/>
                <a:ea typeface="+mj-ea"/>
                <a:cs typeface="+mj-cs"/>
                <a:sym typeface="Helvetica Neue Bold Condensed"/>
              </a:defRPr>
            </a:lvl4pPr>
            <a:lvl5pPr marL="0" indent="0">
              <a:spcBef>
                <a:spcPts val="0"/>
              </a:spcBef>
              <a:buSzTx/>
              <a:buNone/>
              <a:defRPr cap="all" sz="2400">
                <a:solidFill>
                  <a:srgbClr val="6696B6"/>
                </a:solidFill>
                <a:latin typeface="+mj-lt"/>
                <a:ea typeface="+mj-ea"/>
                <a:cs typeface="+mj-cs"/>
                <a:sym typeface="Helvetica Neue Bold Condensed"/>
              </a:defRPr>
            </a:lvl5pPr>
          </a:lstStyle>
          <a:p>
            <a:pPr/>
            <a:r>
              <a:t>Body Level One</a:t>
            </a:r>
          </a:p>
          <a:p>
            <a:pPr lvl="1"/>
            <a:r>
              <a:t>Body Level Two</a:t>
            </a:r>
          </a:p>
          <a:p>
            <a:pPr lvl="2"/>
            <a:r>
              <a:t>Body Level Three</a:t>
            </a:r>
          </a:p>
          <a:p>
            <a:pPr lvl="3"/>
            <a:r>
              <a:t>Body Level Four</a:t>
            </a:r>
          </a:p>
          <a:p>
            <a:pPr lvl="4"/>
            <a:r>
              <a:t>Body Level Five</a:t>
            </a:r>
          </a:p>
        </p:txBody>
      </p:sp>
      <p:sp>
        <p:nvSpPr>
          <p:cNvPr id="146"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4.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Photo - 4 Up">
    <p:bg>
      <p:bgPr>
        <a:blipFill rotWithShape="1">
          <a:blip r:embed="rId2"/>
          <a:srcRect l="0" t="0" r="0" b="0"/>
          <a:stretch>
            <a:fillRect/>
          </a:stretch>
        </a:blipFill>
      </p:bgPr>
    </p:bg>
    <p:spTree>
      <p:nvGrpSpPr>
        <p:cNvPr id="1" name=""/>
        <p:cNvGrpSpPr/>
        <p:nvPr/>
      </p:nvGrpSpPr>
      <p:grpSpPr>
        <a:xfrm>
          <a:off x="0" y="0"/>
          <a:ext cx="0" cy="0"/>
          <a:chOff x="0" y="0"/>
          <a:chExt cx="0" cy="0"/>
        </a:xfrm>
      </p:grpSpPr>
      <p:sp>
        <p:nvSpPr>
          <p:cNvPr id="153" name="Line"/>
          <p:cNvSpPr/>
          <p:nvPr/>
        </p:nvSpPr>
        <p:spPr>
          <a:xfrm>
            <a:off x="278468" y="8356600"/>
            <a:ext cx="12459504" cy="2"/>
          </a:xfrm>
          <a:prstGeom prst="line">
            <a:avLst/>
          </a:prstGeom>
          <a:ln w="25400">
            <a:solidFill>
              <a:srgbClr val="A2A1A6"/>
            </a:solidFill>
            <a:miter lim="400000"/>
          </a:ln>
        </p:spPr>
        <p:txBody>
          <a:bodyPr lIns="0" tIns="0" rIns="0" bIns="0"/>
          <a:lstStyle/>
          <a:p>
            <a:pPr algn="l" defTabSz="457200">
              <a:defRPr cap="none" sz="1200">
                <a:solidFill>
                  <a:srgbClr val="000000"/>
                </a:solidFill>
                <a:latin typeface="Helvetica"/>
                <a:ea typeface="Helvetica"/>
                <a:cs typeface="Helvetica"/>
                <a:sym typeface="Helvetica"/>
              </a:defRPr>
            </a:pPr>
          </a:p>
        </p:txBody>
      </p:sp>
      <p:sp>
        <p:nvSpPr>
          <p:cNvPr id="154" name="Image"/>
          <p:cNvSpPr/>
          <p:nvPr>
            <p:ph type="pic" idx="21"/>
          </p:nvPr>
        </p:nvSpPr>
        <p:spPr>
          <a:xfrm>
            <a:off x="-1485900" y="368300"/>
            <a:ext cx="11849100" cy="7899400"/>
          </a:xfrm>
          <a:prstGeom prst="rect">
            <a:avLst/>
          </a:prstGeom>
        </p:spPr>
        <p:txBody>
          <a:bodyPr lIns="91439" tIns="45719" rIns="91439" bIns="45719" anchor="t"/>
          <a:lstStyle/>
          <a:p>
            <a:pPr/>
          </a:p>
        </p:txBody>
      </p:sp>
      <p:sp>
        <p:nvSpPr>
          <p:cNvPr id="155" name="Image"/>
          <p:cNvSpPr/>
          <p:nvPr>
            <p:ph type="pic" sz="quarter" idx="22"/>
          </p:nvPr>
        </p:nvSpPr>
        <p:spPr>
          <a:xfrm>
            <a:off x="8597900" y="3949700"/>
            <a:ext cx="4038600" cy="6057900"/>
          </a:xfrm>
          <a:prstGeom prst="rect">
            <a:avLst/>
          </a:prstGeom>
        </p:spPr>
        <p:txBody>
          <a:bodyPr lIns="91439" tIns="45719" rIns="91439" bIns="45719" anchor="t"/>
          <a:lstStyle/>
          <a:p>
            <a:pPr/>
          </a:p>
        </p:txBody>
      </p:sp>
      <p:sp>
        <p:nvSpPr>
          <p:cNvPr id="156" name="Image"/>
          <p:cNvSpPr/>
          <p:nvPr>
            <p:ph type="pic" sz="quarter" idx="23"/>
          </p:nvPr>
        </p:nvSpPr>
        <p:spPr>
          <a:xfrm>
            <a:off x="8597900" y="-1371600"/>
            <a:ext cx="4038600" cy="6057901"/>
          </a:xfrm>
          <a:prstGeom prst="rect">
            <a:avLst/>
          </a:prstGeom>
        </p:spPr>
        <p:txBody>
          <a:bodyPr lIns="91439" tIns="45719" rIns="91439" bIns="45719" anchor="t"/>
          <a:lstStyle/>
          <a:p>
            <a:pPr/>
          </a:p>
        </p:txBody>
      </p:sp>
      <p:sp>
        <p:nvSpPr>
          <p:cNvPr id="157" name="Image"/>
          <p:cNvSpPr/>
          <p:nvPr>
            <p:ph type="pic" sz="quarter" idx="24"/>
          </p:nvPr>
        </p:nvSpPr>
        <p:spPr>
          <a:xfrm>
            <a:off x="8597900" y="1295400"/>
            <a:ext cx="4038600" cy="6057901"/>
          </a:xfrm>
          <a:prstGeom prst="rect">
            <a:avLst/>
          </a:prstGeom>
        </p:spPr>
        <p:txBody>
          <a:bodyPr lIns="91439" tIns="45719" rIns="91439" bIns="45719" anchor="t"/>
          <a:lstStyle/>
          <a:p>
            <a:pPr/>
          </a:p>
        </p:txBody>
      </p:sp>
      <p:sp>
        <p:nvSpPr>
          <p:cNvPr id="158" name="Title Text"/>
          <p:cNvSpPr txBox="1"/>
          <p:nvPr>
            <p:ph type="title"/>
          </p:nvPr>
        </p:nvSpPr>
        <p:spPr>
          <a:xfrm>
            <a:off x="368300" y="8369300"/>
            <a:ext cx="10845800" cy="660400"/>
          </a:xfrm>
          <a:prstGeom prst="rect">
            <a:avLst/>
          </a:prstGeom>
        </p:spPr>
        <p:txBody>
          <a:bodyPr anchor="b"/>
          <a:lstStyle>
            <a:lvl1pPr marL="0">
              <a:lnSpc>
                <a:spcPct val="100000"/>
              </a:lnSpc>
              <a:defRPr cap="all" sz="4200">
                <a:solidFill>
                  <a:srgbClr val="DEDDDE"/>
                </a:solidFill>
                <a:latin typeface="+mj-lt"/>
                <a:ea typeface="+mj-ea"/>
                <a:cs typeface="+mj-cs"/>
                <a:sym typeface="Helvetica Neue Bold Condensed"/>
              </a:defRPr>
            </a:lvl1pPr>
          </a:lstStyle>
          <a:p>
            <a:pPr/>
            <a:r>
              <a:t>Title Text</a:t>
            </a:r>
          </a:p>
        </p:txBody>
      </p:sp>
      <p:sp>
        <p:nvSpPr>
          <p:cNvPr id="159" name="Body Level One…"/>
          <p:cNvSpPr txBox="1"/>
          <p:nvPr>
            <p:ph type="body" sz="quarter" idx="1"/>
          </p:nvPr>
        </p:nvSpPr>
        <p:spPr>
          <a:xfrm>
            <a:off x="368300" y="9017000"/>
            <a:ext cx="10845800" cy="431800"/>
          </a:xfrm>
          <a:prstGeom prst="rect">
            <a:avLst/>
          </a:prstGeom>
        </p:spPr>
        <p:txBody>
          <a:bodyPr anchor="t"/>
          <a:lstStyle>
            <a:lvl1pPr marL="0" indent="0">
              <a:spcBef>
                <a:spcPts val="0"/>
              </a:spcBef>
              <a:buSzTx/>
              <a:buNone/>
              <a:defRPr cap="all" sz="2400">
                <a:solidFill>
                  <a:srgbClr val="6696B6"/>
                </a:solidFill>
                <a:latin typeface="+mj-lt"/>
                <a:ea typeface="+mj-ea"/>
                <a:cs typeface="+mj-cs"/>
                <a:sym typeface="Helvetica Neue Bold Condensed"/>
              </a:defRPr>
            </a:lvl1pPr>
            <a:lvl2pPr marL="0" indent="0">
              <a:spcBef>
                <a:spcPts val="0"/>
              </a:spcBef>
              <a:buSzTx/>
              <a:buNone/>
              <a:defRPr cap="all" sz="2400">
                <a:solidFill>
                  <a:srgbClr val="6696B6"/>
                </a:solidFill>
                <a:latin typeface="+mj-lt"/>
                <a:ea typeface="+mj-ea"/>
                <a:cs typeface="+mj-cs"/>
                <a:sym typeface="Helvetica Neue Bold Condensed"/>
              </a:defRPr>
            </a:lvl2pPr>
            <a:lvl3pPr marL="0" indent="0">
              <a:spcBef>
                <a:spcPts val="0"/>
              </a:spcBef>
              <a:buSzTx/>
              <a:buNone/>
              <a:defRPr cap="all" sz="2400">
                <a:solidFill>
                  <a:srgbClr val="6696B6"/>
                </a:solidFill>
                <a:latin typeface="+mj-lt"/>
                <a:ea typeface="+mj-ea"/>
                <a:cs typeface="+mj-cs"/>
                <a:sym typeface="Helvetica Neue Bold Condensed"/>
              </a:defRPr>
            </a:lvl3pPr>
            <a:lvl4pPr marL="0" indent="0">
              <a:spcBef>
                <a:spcPts val="0"/>
              </a:spcBef>
              <a:buSzTx/>
              <a:buNone/>
              <a:defRPr cap="all" sz="2400">
                <a:solidFill>
                  <a:srgbClr val="6696B6"/>
                </a:solidFill>
                <a:latin typeface="+mj-lt"/>
                <a:ea typeface="+mj-ea"/>
                <a:cs typeface="+mj-cs"/>
                <a:sym typeface="Helvetica Neue Bold Condensed"/>
              </a:defRPr>
            </a:lvl4pPr>
            <a:lvl5pPr marL="0" indent="0">
              <a:spcBef>
                <a:spcPts val="0"/>
              </a:spcBef>
              <a:buSzTx/>
              <a:buNone/>
              <a:defRPr cap="all" sz="2400">
                <a:solidFill>
                  <a:srgbClr val="6696B6"/>
                </a:solidFill>
                <a:latin typeface="+mj-lt"/>
                <a:ea typeface="+mj-ea"/>
                <a:cs typeface="+mj-cs"/>
                <a:sym typeface="Helvetica Neue Bold Condensed"/>
              </a:defRPr>
            </a:lvl5pPr>
          </a:lstStyle>
          <a:p>
            <a:pPr/>
            <a:r>
              <a:t>Body Level One</a:t>
            </a:r>
          </a:p>
          <a:p>
            <a:pPr lvl="1"/>
            <a:r>
              <a:t>Body Level Two</a:t>
            </a:r>
          </a:p>
          <a:p>
            <a:pPr lvl="2"/>
            <a:r>
              <a:t>Body Level Three</a:t>
            </a:r>
          </a:p>
          <a:p>
            <a:pPr lvl="3"/>
            <a:r>
              <a:t>Body Level Four</a:t>
            </a:r>
          </a:p>
          <a:p>
            <a:pPr lvl="4"/>
            <a:r>
              <a:t>Body Level Five</a:t>
            </a:r>
          </a:p>
        </p:txBody>
      </p:sp>
      <p:sp>
        <p:nvSpPr>
          <p:cNvPr id="160"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5.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Photo - 6 Up">
    <p:bg>
      <p:bgPr>
        <a:blipFill rotWithShape="1">
          <a:blip r:embed="rId2"/>
          <a:srcRect l="0" t="0" r="0" b="0"/>
          <a:stretch>
            <a:fillRect/>
          </a:stretch>
        </a:blipFill>
      </p:bgPr>
    </p:bg>
    <p:spTree>
      <p:nvGrpSpPr>
        <p:cNvPr id="1" name=""/>
        <p:cNvGrpSpPr/>
        <p:nvPr/>
      </p:nvGrpSpPr>
      <p:grpSpPr>
        <a:xfrm>
          <a:off x="0" y="0"/>
          <a:ext cx="0" cy="0"/>
          <a:chOff x="0" y="0"/>
          <a:chExt cx="0" cy="0"/>
        </a:xfrm>
      </p:grpSpPr>
      <p:sp>
        <p:nvSpPr>
          <p:cNvPr id="167" name="Line"/>
          <p:cNvSpPr/>
          <p:nvPr/>
        </p:nvSpPr>
        <p:spPr>
          <a:xfrm>
            <a:off x="278468" y="8356600"/>
            <a:ext cx="12459504" cy="2"/>
          </a:xfrm>
          <a:prstGeom prst="line">
            <a:avLst/>
          </a:prstGeom>
          <a:ln w="25400">
            <a:solidFill>
              <a:srgbClr val="A2A1A6"/>
            </a:solidFill>
            <a:miter lim="400000"/>
          </a:ln>
        </p:spPr>
        <p:txBody>
          <a:bodyPr lIns="0" tIns="0" rIns="0" bIns="0"/>
          <a:lstStyle/>
          <a:p>
            <a:pPr algn="l" defTabSz="457200">
              <a:defRPr cap="none" sz="1200">
                <a:solidFill>
                  <a:srgbClr val="000000"/>
                </a:solidFill>
                <a:latin typeface="Helvetica"/>
                <a:ea typeface="Helvetica"/>
                <a:cs typeface="Helvetica"/>
                <a:sym typeface="Helvetica"/>
              </a:defRPr>
            </a:pPr>
          </a:p>
        </p:txBody>
      </p:sp>
      <p:sp>
        <p:nvSpPr>
          <p:cNvPr id="168" name="Image"/>
          <p:cNvSpPr/>
          <p:nvPr>
            <p:ph type="pic" sz="half" idx="21"/>
          </p:nvPr>
        </p:nvSpPr>
        <p:spPr>
          <a:xfrm>
            <a:off x="596900" y="3733800"/>
            <a:ext cx="7924800" cy="5283200"/>
          </a:xfrm>
          <a:prstGeom prst="rect">
            <a:avLst/>
          </a:prstGeom>
        </p:spPr>
        <p:txBody>
          <a:bodyPr lIns="91439" tIns="45719" rIns="91439" bIns="45719" anchor="t"/>
          <a:lstStyle/>
          <a:p>
            <a:pPr/>
          </a:p>
        </p:txBody>
      </p:sp>
      <p:sp>
        <p:nvSpPr>
          <p:cNvPr id="169" name="Image"/>
          <p:cNvSpPr/>
          <p:nvPr>
            <p:ph type="pic" sz="quarter" idx="22"/>
          </p:nvPr>
        </p:nvSpPr>
        <p:spPr>
          <a:xfrm>
            <a:off x="4483100" y="-698500"/>
            <a:ext cx="4038600" cy="6057901"/>
          </a:xfrm>
          <a:prstGeom prst="rect">
            <a:avLst/>
          </a:prstGeom>
        </p:spPr>
        <p:txBody>
          <a:bodyPr lIns="91439" tIns="45719" rIns="91439" bIns="45719" anchor="t"/>
          <a:lstStyle/>
          <a:p>
            <a:pPr/>
          </a:p>
        </p:txBody>
      </p:sp>
      <p:sp>
        <p:nvSpPr>
          <p:cNvPr id="170" name="Image"/>
          <p:cNvSpPr/>
          <p:nvPr>
            <p:ph type="pic" sz="quarter" idx="23"/>
          </p:nvPr>
        </p:nvSpPr>
        <p:spPr>
          <a:xfrm>
            <a:off x="368300" y="3289300"/>
            <a:ext cx="4038600" cy="6057900"/>
          </a:xfrm>
          <a:prstGeom prst="rect">
            <a:avLst/>
          </a:prstGeom>
        </p:spPr>
        <p:txBody>
          <a:bodyPr lIns="91439" tIns="45719" rIns="91439" bIns="45719" anchor="t"/>
          <a:lstStyle/>
          <a:p>
            <a:pPr/>
          </a:p>
        </p:txBody>
      </p:sp>
      <p:sp>
        <p:nvSpPr>
          <p:cNvPr id="171" name="Image"/>
          <p:cNvSpPr/>
          <p:nvPr>
            <p:ph type="pic" sz="quarter" idx="24"/>
          </p:nvPr>
        </p:nvSpPr>
        <p:spPr>
          <a:xfrm>
            <a:off x="-546100" y="368300"/>
            <a:ext cx="5867400" cy="3911600"/>
          </a:xfrm>
          <a:prstGeom prst="rect">
            <a:avLst/>
          </a:prstGeom>
        </p:spPr>
        <p:txBody>
          <a:bodyPr lIns="91439" tIns="45719" rIns="91439" bIns="45719" anchor="t"/>
          <a:lstStyle/>
          <a:p>
            <a:pPr/>
          </a:p>
        </p:txBody>
      </p:sp>
      <p:sp>
        <p:nvSpPr>
          <p:cNvPr id="172" name="Image"/>
          <p:cNvSpPr/>
          <p:nvPr>
            <p:ph type="pic" sz="quarter" idx="25"/>
          </p:nvPr>
        </p:nvSpPr>
        <p:spPr>
          <a:xfrm>
            <a:off x="8597900" y="3289300"/>
            <a:ext cx="4038600" cy="6057901"/>
          </a:xfrm>
          <a:prstGeom prst="rect">
            <a:avLst/>
          </a:prstGeom>
        </p:spPr>
        <p:txBody>
          <a:bodyPr lIns="91439" tIns="45719" rIns="91439" bIns="45719" anchor="t"/>
          <a:lstStyle/>
          <a:p>
            <a:pPr/>
          </a:p>
        </p:txBody>
      </p:sp>
      <p:sp>
        <p:nvSpPr>
          <p:cNvPr id="173" name="Image"/>
          <p:cNvSpPr/>
          <p:nvPr>
            <p:ph type="pic" sz="quarter" idx="26"/>
          </p:nvPr>
        </p:nvSpPr>
        <p:spPr>
          <a:xfrm>
            <a:off x="8597900" y="-711200"/>
            <a:ext cx="4038600" cy="6057900"/>
          </a:xfrm>
          <a:prstGeom prst="rect">
            <a:avLst/>
          </a:prstGeom>
        </p:spPr>
        <p:txBody>
          <a:bodyPr lIns="91439" tIns="45719" rIns="91439" bIns="45719" anchor="t"/>
          <a:lstStyle/>
          <a:p>
            <a:pPr/>
          </a:p>
        </p:txBody>
      </p:sp>
      <p:sp>
        <p:nvSpPr>
          <p:cNvPr id="174" name="Title Text"/>
          <p:cNvSpPr txBox="1"/>
          <p:nvPr>
            <p:ph type="title"/>
          </p:nvPr>
        </p:nvSpPr>
        <p:spPr>
          <a:xfrm>
            <a:off x="368300" y="8369300"/>
            <a:ext cx="10845800" cy="660400"/>
          </a:xfrm>
          <a:prstGeom prst="rect">
            <a:avLst/>
          </a:prstGeom>
        </p:spPr>
        <p:txBody>
          <a:bodyPr anchor="b"/>
          <a:lstStyle>
            <a:lvl1pPr marL="0">
              <a:lnSpc>
                <a:spcPct val="100000"/>
              </a:lnSpc>
              <a:defRPr cap="all" sz="4200">
                <a:solidFill>
                  <a:srgbClr val="DEDDDE"/>
                </a:solidFill>
                <a:latin typeface="+mj-lt"/>
                <a:ea typeface="+mj-ea"/>
                <a:cs typeface="+mj-cs"/>
                <a:sym typeface="Helvetica Neue Bold Condensed"/>
              </a:defRPr>
            </a:lvl1pPr>
          </a:lstStyle>
          <a:p>
            <a:pPr/>
            <a:r>
              <a:t>Title Text</a:t>
            </a:r>
          </a:p>
        </p:txBody>
      </p:sp>
      <p:sp>
        <p:nvSpPr>
          <p:cNvPr id="175" name="Body Level One…"/>
          <p:cNvSpPr txBox="1"/>
          <p:nvPr>
            <p:ph type="body" sz="quarter" idx="1"/>
          </p:nvPr>
        </p:nvSpPr>
        <p:spPr>
          <a:xfrm>
            <a:off x="368300" y="9017000"/>
            <a:ext cx="10845800" cy="431800"/>
          </a:xfrm>
          <a:prstGeom prst="rect">
            <a:avLst/>
          </a:prstGeom>
        </p:spPr>
        <p:txBody>
          <a:bodyPr anchor="t"/>
          <a:lstStyle>
            <a:lvl1pPr marL="0" indent="0">
              <a:spcBef>
                <a:spcPts val="0"/>
              </a:spcBef>
              <a:buSzTx/>
              <a:buNone/>
              <a:defRPr cap="all" sz="2400">
                <a:solidFill>
                  <a:srgbClr val="6696B6"/>
                </a:solidFill>
                <a:latin typeface="+mj-lt"/>
                <a:ea typeface="+mj-ea"/>
                <a:cs typeface="+mj-cs"/>
                <a:sym typeface="Helvetica Neue Bold Condensed"/>
              </a:defRPr>
            </a:lvl1pPr>
            <a:lvl2pPr marL="0" indent="0">
              <a:spcBef>
                <a:spcPts val="0"/>
              </a:spcBef>
              <a:buSzTx/>
              <a:buNone/>
              <a:defRPr cap="all" sz="2400">
                <a:solidFill>
                  <a:srgbClr val="6696B6"/>
                </a:solidFill>
                <a:latin typeface="+mj-lt"/>
                <a:ea typeface="+mj-ea"/>
                <a:cs typeface="+mj-cs"/>
                <a:sym typeface="Helvetica Neue Bold Condensed"/>
              </a:defRPr>
            </a:lvl2pPr>
            <a:lvl3pPr marL="0" indent="0">
              <a:spcBef>
                <a:spcPts val="0"/>
              </a:spcBef>
              <a:buSzTx/>
              <a:buNone/>
              <a:defRPr cap="all" sz="2400">
                <a:solidFill>
                  <a:srgbClr val="6696B6"/>
                </a:solidFill>
                <a:latin typeface="+mj-lt"/>
                <a:ea typeface="+mj-ea"/>
                <a:cs typeface="+mj-cs"/>
                <a:sym typeface="Helvetica Neue Bold Condensed"/>
              </a:defRPr>
            </a:lvl3pPr>
            <a:lvl4pPr marL="0" indent="0">
              <a:spcBef>
                <a:spcPts val="0"/>
              </a:spcBef>
              <a:buSzTx/>
              <a:buNone/>
              <a:defRPr cap="all" sz="2400">
                <a:solidFill>
                  <a:srgbClr val="6696B6"/>
                </a:solidFill>
                <a:latin typeface="+mj-lt"/>
                <a:ea typeface="+mj-ea"/>
                <a:cs typeface="+mj-cs"/>
                <a:sym typeface="Helvetica Neue Bold Condensed"/>
              </a:defRPr>
            </a:lvl4pPr>
            <a:lvl5pPr marL="0" indent="0">
              <a:spcBef>
                <a:spcPts val="0"/>
              </a:spcBef>
              <a:buSzTx/>
              <a:buNone/>
              <a:defRPr cap="all" sz="2400">
                <a:solidFill>
                  <a:srgbClr val="6696B6"/>
                </a:solidFill>
                <a:latin typeface="+mj-lt"/>
                <a:ea typeface="+mj-ea"/>
                <a:cs typeface="+mj-cs"/>
                <a:sym typeface="Helvetica Neue Bold Condensed"/>
              </a:defRPr>
            </a:lvl5pPr>
          </a:lstStyle>
          <a:p>
            <a:pPr/>
            <a:r>
              <a:t>Body Level One</a:t>
            </a:r>
          </a:p>
          <a:p>
            <a:pPr lvl="1"/>
            <a:r>
              <a:t>Body Level Two</a:t>
            </a:r>
          </a:p>
          <a:p>
            <a:pPr lvl="2"/>
            <a:r>
              <a:t>Body Level Three</a:t>
            </a:r>
          </a:p>
          <a:p>
            <a:pPr lvl="3"/>
            <a:r>
              <a:t>Body Level Four</a:t>
            </a:r>
          </a:p>
          <a:p>
            <a:pPr lvl="4"/>
            <a:r>
              <a:t>Body Level Five</a:t>
            </a:r>
          </a:p>
        </p:txBody>
      </p:sp>
      <p:sp>
        <p:nvSpPr>
          <p:cNvPr id="176"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6.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Photo - Vertical">
    <p:bg>
      <p:bgPr>
        <a:blipFill rotWithShape="1">
          <a:blip r:embed="rId2"/>
          <a:srcRect l="0" t="0" r="0" b="0"/>
          <a:stretch>
            <a:fillRect/>
          </a:stretch>
        </a:blipFill>
      </p:bgPr>
    </p:bg>
    <p:spTree>
      <p:nvGrpSpPr>
        <p:cNvPr id="1" name=""/>
        <p:cNvGrpSpPr/>
        <p:nvPr/>
      </p:nvGrpSpPr>
      <p:grpSpPr>
        <a:xfrm>
          <a:off x="0" y="0"/>
          <a:ext cx="0" cy="0"/>
          <a:chOff x="0" y="0"/>
          <a:chExt cx="0" cy="0"/>
        </a:xfrm>
      </p:grpSpPr>
      <p:sp>
        <p:nvSpPr>
          <p:cNvPr id="183" name="Image"/>
          <p:cNvSpPr/>
          <p:nvPr>
            <p:ph type="pic" sz="half" idx="21"/>
          </p:nvPr>
        </p:nvSpPr>
        <p:spPr>
          <a:xfrm>
            <a:off x="7670800" y="1663700"/>
            <a:ext cx="4292600" cy="6438900"/>
          </a:xfrm>
          <a:prstGeom prst="rect">
            <a:avLst/>
          </a:prstGeom>
          <a:ln w="9525">
            <a:round/>
          </a:ln>
        </p:spPr>
        <p:txBody>
          <a:bodyPr lIns="91439" tIns="45719" rIns="91439" bIns="45719" anchor="t"/>
          <a:lstStyle/>
          <a:p>
            <a:pPr/>
          </a:p>
        </p:txBody>
      </p:sp>
      <p:sp>
        <p:nvSpPr>
          <p:cNvPr id="184" name="Title Text"/>
          <p:cNvSpPr txBox="1"/>
          <p:nvPr>
            <p:ph type="title"/>
          </p:nvPr>
        </p:nvSpPr>
        <p:spPr>
          <a:xfrm>
            <a:off x="1041400" y="2019300"/>
            <a:ext cx="5334000" cy="2870200"/>
          </a:xfrm>
          <a:prstGeom prst="rect">
            <a:avLst/>
          </a:prstGeom>
        </p:spPr>
        <p:txBody>
          <a:bodyPr anchor="b"/>
          <a:lstStyle>
            <a:lvl1pPr marL="0">
              <a:defRPr>
                <a:solidFill>
                  <a:srgbClr val="DEDDDE"/>
                </a:solidFill>
                <a:latin typeface="+mj-lt"/>
                <a:ea typeface="+mj-ea"/>
                <a:cs typeface="+mj-cs"/>
                <a:sym typeface="Helvetica Neue Bold Condensed"/>
              </a:defRPr>
            </a:lvl1pPr>
          </a:lstStyle>
          <a:p>
            <a:pPr/>
            <a:r>
              <a:t>Title Text</a:t>
            </a:r>
          </a:p>
        </p:txBody>
      </p:sp>
      <p:sp>
        <p:nvSpPr>
          <p:cNvPr id="185" name="Body Level One…"/>
          <p:cNvSpPr txBox="1"/>
          <p:nvPr>
            <p:ph type="body" sz="quarter" idx="1"/>
          </p:nvPr>
        </p:nvSpPr>
        <p:spPr>
          <a:xfrm>
            <a:off x="1041400" y="4876800"/>
            <a:ext cx="5334000" cy="2857500"/>
          </a:xfrm>
          <a:prstGeom prst="rect">
            <a:avLst/>
          </a:prstGeom>
        </p:spPr>
        <p:txBody>
          <a:bodyPr anchor="t"/>
          <a:lstStyle>
            <a:lvl1pPr marL="0" indent="0">
              <a:lnSpc>
                <a:spcPct val="110000"/>
              </a:lnSpc>
              <a:spcBef>
                <a:spcPts val="0"/>
              </a:spcBef>
              <a:buSzTx/>
              <a:buNone/>
              <a:defRPr>
                <a:solidFill>
                  <a:srgbClr val="6696B6"/>
                </a:solidFill>
                <a:latin typeface="+mj-lt"/>
                <a:ea typeface="+mj-ea"/>
                <a:cs typeface="+mj-cs"/>
                <a:sym typeface="Helvetica Neue Bold Condensed"/>
              </a:defRPr>
            </a:lvl1pPr>
            <a:lvl2pPr marL="0" indent="0">
              <a:lnSpc>
                <a:spcPct val="110000"/>
              </a:lnSpc>
              <a:spcBef>
                <a:spcPts val="0"/>
              </a:spcBef>
              <a:buSzTx/>
              <a:buNone/>
              <a:defRPr>
                <a:solidFill>
                  <a:srgbClr val="6696B6"/>
                </a:solidFill>
                <a:latin typeface="+mj-lt"/>
                <a:ea typeface="+mj-ea"/>
                <a:cs typeface="+mj-cs"/>
                <a:sym typeface="Helvetica Neue Bold Condensed"/>
              </a:defRPr>
            </a:lvl2pPr>
            <a:lvl3pPr marL="0" indent="0">
              <a:lnSpc>
                <a:spcPct val="110000"/>
              </a:lnSpc>
              <a:spcBef>
                <a:spcPts val="0"/>
              </a:spcBef>
              <a:buSzTx/>
              <a:buNone/>
              <a:defRPr>
                <a:solidFill>
                  <a:srgbClr val="6696B6"/>
                </a:solidFill>
                <a:latin typeface="+mj-lt"/>
                <a:ea typeface="+mj-ea"/>
                <a:cs typeface="+mj-cs"/>
                <a:sym typeface="Helvetica Neue Bold Condensed"/>
              </a:defRPr>
            </a:lvl3pPr>
            <a:lvl4pPr marL="0" indent="0">
              <a:lnSpc>
                <a:spcPct val="110000"/>
              </a:lnSpc>
              <a:spcBef>
                <a:spcPts val="0"/>
              </a:spcBef>
              <a:buSzTx/>
              <a:buNone/>
              <a:defRPr>
                <a:solidFill>
                  <a:srgbClr val="6696B6"/>
                </a:solidFill>
                <a:latin typeface="+mj-lt"/>
                <a:ea typeface="+mj-ea"/>
                <a:cs typeface="+mj-cs"/>
                <a:sym typeface="Helvetica Neue Bold Condensed"/>
              </a:defRPr>
            </a:lvl4pPr>
            <a:lvl5pPr marL="0" indent="0">
              <a:lnSpc>
                <a:spcPct val="110000"/>
              </a:lnSpc>
              <a:spcBef>
                <a:spcPts val="0"/>
              </a:spcBef>
              <a:buSzTx/>
              <a:buNone/>
              <a:defRPr>
                <a:solidFill>
                  <a:srgbClr val="6696B6"/>
                </a:solidFill>
                <a:latin typeface="+mj-lt"/>
                <a:ea typeface="+mj-ea"/>
                <a:cs typeface="+mj-cs"/>
                <a:sym typeface="Helvetica Neue Bold Condensed"/>
              </a:defRPr>
            </a:lvl5pPr>
          </a:lstStyle>
          <a:p>
            <a:pPr/>
            <a:r>
              <a:t>Body Level One</a:t>
            </a:r>
          </a:p>
          <a:p>
            <a:pPr lvl="1"/>
            <a:r>
              <a:t>Body Level Two</a:t>
            </a:r>
          </a:p>
          <a:p>
            <a:pPr lvl="2"/>
            <a:r>
              <a:t>Body Level Three</a:t>
            </a:r>
          </a:p>
          <a:p>
            <a:pPr lvl="3"/>
            <a:r>
              <a:t>Body Level Four</a:t>
            </a:r>
          </a:p>
          <a:p>
            <a:pPr lvl="4"/>
            <a:r>
              <a:t>Body Level Five</a:t>
            </a:r>
          </a:p>
        </p:txBody>
      </p:sp>
      <p:sp>
        <p:nvSpPr>
          <p:cNvPr id="186"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7.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Bullets &amp; Photo">
    <p:spTree>
      <p:nvGrpSpPr>
        <p:cNvPr id="1" name=""/>
        <p:cNvGrpSpPr/>
        <p:nvPr/>
      </p:nvGrpSpPr>
      <p:grpSpPr>
        <a:xfrm>
          <a:off x="0" y="0"/>
          <a:ext cx="0" cy="0"/>
          <a:chOff x="0" y="0"/>
          <a:chExt cx="0" cy="0"/>
        </a:xfrm>
      </p:grpSpPr>
      <p:sp>
        <p:nvSpPr>
          <p:cNvPr id="193" name="Image"/>
          <p:cNvSpPr/>
          <p:nvPr>
            <p:ph type="pic" sz="half" idx="21"/>
          </p:nvPr>
        </p:nvSpPr>
        <p:spPr>
          <a:xfrm>
            <a:off x="7670800" y="2413000"/>
            <a:ext cx="4292600" cy="6438900"/>
          </a:xfrm>
          <a:prstGeom prst="rect">
            <a:avLst/>
          </a:prstGeom>
          <a:ln w="9525">
            <a:round/>
          </a:ln>
        </p:spPr>
        <p:txBody>
          <a:bodyPr lIns="91439" tIns="45719" rIns="91439" bIns="45719" anchor="t"/>
          <a:lstStyle/>
          <a:p>
            <a:pPr/>
          </a:p>
        </p:txBody>
      </p:sp>
      <p:sp>
        <p:nvSpPr>
          <p:cNvPr id="194" name="Title Text"/>
          <p:cNvSpPr txBox="1"/>
          <p:nvPr>
            <p:ph type="title"/>
          </p:nvPr>
        </p:nvSpPr>
        <p:spPr>
          <a:prstGeom prst="rect">
            <a:avLst/>
          </a:prstGeom>
        </p:spPr>
        <p:txBody>
          <a:bodyPr/>
          <a:lstStyle/>
          <a:p>
            <a:pPr/>
            <a:r>
              <a:t>Title Text</a:t>
            </a:r>
          </a:p>
        </p:txBody>
      </p:sp>
      <p:sp>
        <p:nvSpPr>
          <p:cNvPr id="195" name="Body Level One…"/>
          <p:cNvSpPr txBox="1"/>
          <p:nvPr>
            <p:ph type="body" sz="half" idx="1"/>
          </p:nvPr>
        </p:nvSpPr>
        <p:spPr>
          <a:xfrm>
            <a:off x="1041400" y="2768600"/>
            <a:ext cx="5334000" cy="5715000"/>
          </a:xfrm>
          <a:prstGeom prst="rect">
            <a:avLst/>
          </a:prstGeom>
        </p:spPr>
        <p:txBody>
          <a:bodyPr/>
          <a:lstStyle>
            <a:lvl1pPr>
              <a:spcBef>
                <a:spcPts val="3200"/>
              </a:spcBef>
              <a:buBlip>
                <a:blip r:embed="rId2"/>
              </a:buBlip>
            </a:lvl1pPr>
            <a:lvl2pPr>
              <a:spcBef>
                <a:spcPts val="3200"/>
              </a:spcBef>
              <a:buBlip>
                <a:blip r:embed="rId2"/>
              </a:buBlip>
            </a:lvl2pPr>
            <a:lvl3pPr>
              <a:spcBef>
                <a:spcPts val="3200"/>
              </a:spcBef>
              <a:buBlip>
                <a:blip r:embed="rId2"/>
              </a:buBlip>
            </a:lvl3pPr>
            <a:lvl4pPr>
              <a:spcBef>
                <a:spcPts val="3200"/>
              </a:spcBef>
              <a:buBlip>
                <a:blip r:embed="rId2"/>
              </a:buBlip>
            </a:lvl4pPr>
            <a:lvl5pPr>
              <a:spcBef>
                <a:spcPts val="3200"/>
              </a:spcBef>
              <a:buBlip>
                <a:blip r:embed="rId2"/>
              </a:buBlip>
            </a:lvl5pPr>
          </a:lstStyle>
          <a:p>
            <a:pPr/>
            <a:r>
              <a:t>Body Level One</a:t>
            </a:r>
          </a:p>
          <a:p>
            <a:pPr lvl="1"/>
            <a:r>
              <a:t>Body Level Two</a:t>
            </a:r>
          </a:p>
          <a:p>
            <a:pPr lvl="2"/>
            <a:r>
              <a:t>Body Level Three</a:t>
            </a:r>
          </a:p>
          <a:p>
            <a:pPr lvl="3"/>
            <a:r>
              <a:t>Body Level Four</a:t>
            </a:r>
          </a:p>
          <a:p>
            <a:pPr lvl="4"/>
            <a:r>
              <a:t>Body Level Five</a:t>
            </a:r>
          </a:p>
        </p:txBody>
      </p:sp>
      <p:sp>
        <p:nvSpPr>
          <p:cNvPr id="196"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8.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amp; Bullets - Left">
    <p:spTree>
      <p:nvGrpSpPr>
        <p:cNvPr id="1" name=""/>
        <p:cNvGrpSpPr/>
        <p:nvPr/>
      </p:nvGrpSpPr>
      <p:grpSpPr>
        <a:xfrm>
          <a:off x="0" y="0"/>
          <a:ext cx="0" cy="0"/>
          <a:chOff x="0" y="0"/>
          <a:chExt cx="0" cy="0"/>
        </a:xfrm>
      </p:grpSpPr>
      <p:sp>
        <p:nvSpPr>
          <p:cNvPr id="203" name="Title Text"/>
          <p:cNvSpPr txBox="1"/>
          <p:nvPr>
            <p:ph type="title"/>
          </p:nvPr>
        </p:nvSpPr>
        <p:spPr>
          <a:prstGeom prst="rect">
            <a:avLst/>
          </a:prstGeom>
        </p:spPr>
        <p:txBody>
          <a:bodyPr/>
          <a:lstStyle/>
          <a:p>
            <a:pPr/>
            <a:r>
              <a:t>Title Text</a:t>
            </a:r>
          </a:p>
        </p:txBody>
      </p:sp>
      <p:sp>
        <p:nvSpPr>
          <p:cNvPr id="204" name="Body Level One…"/>
          <p:cNvSpPr txBox="1"/>
          <p:nvPr>
            <p:ph type="body" sz="half" idx="1"/>
          </p:nvPr>
        </p:nvSpPr>
        <p:spPr>
          <a:xfrm>
            <a:off x="1041400" y="2768600"/>
            <a:ext cx="5334000" cy="5715000"/>
          </a:xfrm>
          <a:prstGeom prst="rect">
            <a:avLst/>
          </a:prstGeom>
        </p:spPr>
        <p:txBody>
          <a:bodyPr/>
          <a:lstStyle>
            <a:lvl1pPr>
              <a:spcBef>
                <a:spcPts val="3200"/>
              </a:spcBef>
              <a:buBlip>
                <a:blip r:embed="rId2"/>
              </a:buBlip>
            </a:lvl1pPr>
            <a:lvl2pPr>
              <a:spcBef>
                <a:spcPts val="3200"/>
              </a:spcBef>
              <a:buBlip>
                <a:blip r:embed="rId2"/>
              </a:buBlip>
            </a:lvl2pPr>
            <a:lvl3pPr>
              <a:spcBef>
                <a:spcPts val="3200"/>
              </a:spcBef>
              <a:buBlip>
                <a:blip r:embed="rId2"/>
              </a:buBlip>
            </a:lvl3pPr>
            <a:lvl4pPr>
              <a:spcBef>
                <a:spcPts val="3200"/>
              </a:spcBef>
              <a:buBlip>
                <a:blip r:embed="rId2"/>
              </a:buBlip>
            </a:lvl4pPr>
            <a:lvl5pPr>
              <a:spcBef>
                <a:spcPts val="3200"/>
              </a:spcBef>
              <a:buBlip>
                <a:blip r:embed="rId2"/>
              </a:buBlip>
            </a:lvl5pPr>
          </a:lstStyle>
          <a:p>
            <a:pPr/>
            <a:r>
              <a:t>Body Level One</a:t>
            </a:r>
          </a:p>
          <a:p>
            <a:pPr lvl="1"/>
            <a:r>
              <a:t>Body Level Two</a:t>
            </a:r>
          </a:p>
          <a:p>
            <a:pPr lvl="2"/>
            <a:r>
              <a:t>Body Level Three</a:t>
            </a:r>
          </a:p>
          <a:p>
            <a:pPr lvl="3"/>
            <a:r>
              <a:t>Body Level Four</a:t>
            </a:r>
          </a:p>
          <a:p>
            <a:pPr lvl="4"/>
            <a:r>
              <a:t>Body Level Five</a:t>
            </a:r>
          </a:p>
        </p:txBody>
      </p:sp>
      <p:sp>
        <p:nvSpPr>
          <p:cNvPr id="205"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9.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amp; Bullets - Right">
    <p:spTree>
      <p:nvGrpSpPr>
        <p:cNvPr id="1" name=""/>
        <p:cNvGrpSpPr/>
        <p:nvPr/>
      </p:nvGrpSpPr>
      <p:grpSpPr>
        <a:xfrm>
          <a:off x="0" y="0"/>
          <a:ext cx="0" cy="0"/>
          <a:chOff x="0" y="0"/>
          <a:chExt cx="0" cy="0"/>
        </a:xfrm>
      </p:grpSpPr>
      <p:sp>
        <p:nvSpPr>
          <p:cNvPr id="212" name="Title Text"/>
          <p:cNvSpPr txBox="1"/>
          <p:nvPr>
            <p:ph type="title"/>
          </p:nvPr>
        </p:nvSpPr>
        <p:spPr>
          <a:prstGeom prst="rect">
            <a:avLst/>
          </a:prstGeom>
        </p:spPr>
        <p:txBody>
          <a:bodyPr/>
          <a:lstStyle/>
          <a:p>
            <a:pPr/>
            <a:r>
              <a:t>Title Text</a:t>
            </a:r>
          </a:p>
        </p:txBody>
      </p:sp>
      <p:sp>
        <p:nvSpPr>
          <p:cNvPr id="213" name="Body Level One…"/>
          <p:cNvSpPr txBox="1"/>
          <p:nvPr>
            <p:ph type="body" sz="half" idx="1"/>
          </p:nvPr>
        </p:nvSpPr>
        <p:spPr>
          <a:xfrm>
            <a:off x="6629400" y="2768600"/>
            <a:ext cx="5334000" cy="5715000"/>
          </a:xfrm>
          <a:prstGeom prst="rect">
            <a:avLst/>
          </a:prstGeom>
        </p:spPr>
        <p:txBody>
          <a:bodyPr/>
          <a:lstStyle>
            <a:lvl1pPr>
              <a:spcBef>
                <a:spcPts val="3200"/>
              </a:spcBef>
              <a:buBlip>
                <a:blip r:embed="rId2"/>
              </a:buBlip>
            </a:lvl1pPr>
            <a:lvl2pPr>
              <a:spcBef>
                <a:spcPts val="3200"/>
              </a:spcBef>
              <a:buBlip>
                <a:blip r:embed="rId2"/>
              </a:buBlip>
            </a:lvl2pPr>
            <a:lvl3pPr>
              <a:spcBef>
                <a:spcPts val="3200"/>
              </a:spcBef>
              <a:buBlip>
                <a:blip r:embed="rId2"/>
              </a:buBlip>
            </a:lvl3pPr>
            <a:lvl4pPr>
              <a:spcBef>
                <a:spcPts val="3200"/>
              </a:spcBef>
              <a:buBlip>
                <a:blip r:embed="rId2"/>
              </a:buBlip>
            </a:lvl4pPr>
            <a:lvl5pPr>
              <a:spcBef>
                <a:spcPts val="3200"/>
              </a:spcBef>
              <a:buBlip>
                <a:blip r:embed="rId2"/>
              </a:buBlip>
            </a:lvl5pPr>
          </a:lstStyle>
          <a:p>
            <a:pPr/>
            <a:r>
              <a:t>Body Level One</a:t>
            </a:r>
          </a:p>
          <a:p>
            <a:pPr lvl="1"/>
            <a:r>
              <a:t>Body Level Two</a:t>
            </a:r>
          </a:p>
          <a:p>
            <a:pPr lvl="2"/>
            <a:r>
              <a:t>Body Level Three</a:t>
            </a:r>
          </a:p>
          <a:p>
            <a:pPr lvl="3"/>
            <a:r>
              <a:t>Body Level Four</a:t>
            </a:r>
          </a:p>
          <a:p>
            <a:pPr lvl="4"/>
            <a:r>
              <a:t>Body Level Five</a:t>
            </a:r>
          </a:p>
        </p:txBody>
      </p:sp>
      <p:sp>
        <p:nvSpPr>
          <p:cNvPr id="214"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2.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amp; Bullets">
    <p:spTree>
      <p:nvGrpSpPr>
        <p:cNvPr id="1" name=""/>
        <p:cNvGrpSpPr/>
        <p:nvPr/>
      </p:nvGrpSpPr>
      <p:grpSpPr>
        <a:xfrm>
          <a:off x="0" y="0"/>
          <a:ext cx="0" cy="0"/>
          <a:chOff x="0" y="0"/>
          <a:chExt cx="0" cy="0"/>
        </a:xfrm>
      </p:grpSpPr>
      <p:sp>
        <p:nvSpPr>
          <p:cNvPr id="21" name="Title Text"/>
          <p:cNvSpPr txBox="1"/>
          <p:nvPr>
            <p:ph type="title"/>
          </p:nvPr>
        </p:nvSpPr>
        <p:spPr>
          <a:prstGeom prst="rect">
            <a:avLst/>
          </a:prstGeom>
        </p:spPr>
        <p:txBody>
          <a:bodyPr/>
          <a:lstStyle/>
          <a:p>
            <a:pPr/>
            <a:r>
              <a:t>Title Text</a:t>
            </a:r>
          </a:p>
        </p:txBody>
      </p:sp>
      <p:sp>
        <p:nvSpPr>
          <p:cNvPr id="22" name="Body Level One…"/>
          <p:cNvSpPr txBox="1"/>
          <p:nvPr>
            <p:ph type="body" idx="1"/>
          </p:nvPr>
        </p:nvSpPr>
        <p:spPr>
          <a:xfrm>
            <a:off x="1041400" y="2768600"/>
            <a:ext cx="10922000" cy="5715000"/>
          </a:xfrm>
          <a:prstGeom prst="rect">
            <a:avLst/>
          </a:prstGeom>
        </p:spPr>
        <p:txBody>
          <a:bodyPr/>
          <a:lstStyle>
            <a:lvl1pPr>
              <a:spcBef>
                <a:spcPts val="3200"/>
              </a:spcBef>
              <a:buBlip>
                <a:blip r:embed="rId2"/>
              </a:buBlip>
            </a:lvl1pPr>
            <a:lvl2pPr>
              <a:spcBef>
                <a:spcPts val="3200"/>
              </a:spcBef>
              <a:buBlip>
                <a:blip r:embed="rId2"/>
              </a:buBlip>
            </a:lvl2pPr>
            <a:lvl3pPr>
              <a:spcBef>
                <a:spcPts val="3200"/>
              </a:spcBef>
              <a:buBlip>
                <a:blip r:embed="rId2"/>
              </a:buBlip>
            </a:lvl3pPr>
            <a:lvl4pPr>
              <a:spcBef>
                <a:spcPts val="3200"/>
              </a:spcBef>
              <a:buBlip>
                <a:blip r:embed="rId2"/>
              </a:buBlip>
            </a:lvl4pPr>
            <a:lvl5pPr>
              <a:spcBef>
                <a:spcPts val="3200"/>
              </a:spcBef>
              <a:buBlip>
                <a:blip r:embed="rId2"/>
              </a:buBlip>
            </a:lvl5pPr>
          </a:lstStyle>
          <a:p>
            <a:pPr/>
            <a:r>
              <a:t>Body Level One</a:t>
            </a:r>
          </a:p>
          <a:p>
            <a:pPr lvl="1"/>
            <a:r>
              <a:t>Body Level Two</a:t>
            </a:r>
          </a:p>
          <a:p>
            <a:pPr lvl="2"/>
            <a:r>
              <a:t>Body Level Three</a:t>
            </a:r>
          </a:p>
          <a:p>
            <a:pPr lvl="3"/>
            <a:r>
              <a:t>Body Level Four</a:t>
            </a:r>
          </a:p>
          <a:p>
            <a:pPr lvl="4"/>
            <a:r>
              <a:t>Body Level Five</a:t>
            </a:r>
          </a:p>
        </p:txBody>
      </p:sp>
      <p:sp>
        <p:nvSpPr>
          <p:cNvPr id="23"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20.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Photo - Vertical copy">
    <p:bg>
      <p:bgPr>
        <a:blipFill rotWithShape="1">
          <a:blip r:embed="rId2"/>
          <a:srcRect l="0" t="0" r="0" b="0"/>
          <a:stretch>
            <a:fillRect/>
          </a:stretch>
        </a:blipFill>
      </p:bgPr>
    </p:bg>
    <p:spTree>
      <p:nvGrpSpPr>
        <p:cNvPr id="1" name=""/>
        <p:cNvGrpSpPr/>
        <p:nvPr/>
      </p:nvGrpSpPr>
      <p:grpSpPr>
        <a:xfrm>
          <a:off x="0" y="0"/>
          <a:ext cx="0" cy="0"/>
          <a:chOff x="0" y="0"/>
          <a:chExt cx="0" cy="0"/>
        </a:xfrm>
      </p:grpSpPr>
      <p:sp>
        <p:nvSpPr>
          <p:cNvPr id="221" name="Image"/>
          <p:cNvSpPr/>
          <p:nvPr>
            <p:ph type="pic" sz="half" idx="21"/>
          </p:nvPr>
        </p:nvSpPr>
        <p:spPr>
          <a:xfrm>
            <a:off x="7670800" y="1663700"/>
            <a:ext cx="4292600" cy="6438900"/>
          </a:xfrm>
          <a:prstGeom prst="rect">
            <a:avLst/>
          </a:prstGeom>
          <a:ln w="9525">
            <a:round/>
          </a:ln>
        </p:spPr>
        <p:txBody>
          <a:bodyPr lIns="91439" tIns="45719" rIns="91439" bIns="45719" anchor="t"/>
          <a:lstStyle/>
          <a:p>
            <a:pPr/>
          </a:p>
        </p:txBody>
      </p:sp>
      <p:sp>
        <p:nvSpPr>
          <p:cNvPr id="222" name="Title Text"/>
          <p:cNvSpPr txBox="1"/>
          <p:nvPr>
            <p:ph type="title"/>
          </p:nvPr>
        </p:nvSpPr>
        <p:spPr>
          <a:xfrm>
            <a:off x="1041400" y="2019300"/>
            <a:ext cx="5334000" cy="2870200"/>
          </a:xfrm>
          <a:prstGeom prst="rect">
            <a:avLst/>
          </a:prstGeom>
        </p:spPr>
        <p:txBody>
          <a:bodyPr anchor="b"/>
          <a:lstStyle>
            <a:lvl1pPr marL="0">
              <a:defRPr>
                <a:solidFill>
                  <a:srgbClr val="DEDDDE"/>
                </a:solidFill>
                <a:latin typeface="+mj-lt"/>
                <a:ea typeface="+mj-ea"/>
                <a:cs typeface="+mj-cs"/>
                <a:sym typeface="Helvetica Neue Bold Condensed"/>
              </a:defRPr>
            </a:lvl1pPr>
          </a:lstStyle>
          <a:p>
            <a:pPr/>
            <a:r>
              <a:t>Title Text</a:t>
            </a:r>
          </a:p>
        </p:txBody>
      </p:sp>
      <p:sp>
        <p:nvSpPr>
          <p:cNvPr id="223" name="Body Level One…"/>
          <p:cNvSpPr txBox="1"/>
          <p:nvPr>
            <p:ph type="body" sz="quarter" idx="1"/>
          </p:nvPr>
        </p:nvSpPr>
        <p:spPr>
          <a:xfrm>
            <a:off x="1041400" y="4876800"/>
            <a:ext cx="5334000" cy="2857500"/>
          </a:xfrm>
          <a:prstGeom prst="rect">
            <a:avLst/>
          </a:prstGeom>
        </p:spPr>
        <p:txBody>
          <a:bodyPr anchor="t"/>
          <a:lstStyle>
            <a:lvl1pPr marL="0" indent="0">
              <a:lnSpc>
                <a:spcPct val="110000"/>
              </a:lnSpc>
              <a:spcBef>
                <a:spcPts val="0"/>
              </a:spcBef>
              <a:buSzTx/>
              <a:buNone/>
              <a:defRPr>
                <a:solidFill>
                  <a:srgbClr val="6696B6"/>
                </a:solidFill>
                <a:latin typeface="+mj-lt"/>
                <a:ea typeface="+mj-ea"/>
                <a:cs typeface="+mj-cs"/>
                <a:sym typeface="Helvetica Neue Bold Condensed"/>
              </a:defRPr>
            </a:lvl1pPr>
            <a:lvl2pPr marL="0" indent="0">
              <a:lnSpc>
                <a:spcPct val="110000"/>
              </a:lnSpc>
              <a:spcBef>
                <a:spcPts val="0"/>
              </a:spcBef>
              <a:buSzTx/>
              <a:buNone/>
              <a:defRPr>
                <a:solidFill>
                  <a:srgbClr val="6696B6"/>
                </a:solidFill>
                <a:latin typeface="+mj-lt"/>
                <a:ea typeface="+mj-ea"/>
                <a:cs typeface="+mj-cs"/>
                <a:sym typeface="Helvetica Neue Bold Condensed"/>
              </a:defRPr>
            </a:lvl2pPr>
            <a:lvl3pPr marL="0" indent="0">
              <a:lnSpc>
                <a:spcPct val="110000"/>
              </a:lnSpc>
              <a:spcBef>
                <a:spcPts val="0"/>
              </a:spcBef>
              <a:buSzTx/>
              <a:buNone/>
              <a:defRPr>
                <a:solidFill>
                  <a:srgbClr val="6696B6"/>
                </a:solidFill>
                <a:latin typeface="+mj-lt"/>
                <a:ea typeface="+mj-ea"/>
                <a:cs typeface="+mj-cs"/>
                <a:sym typeface="Helvetica Neue Bold Condensed"/>
              </a:defRPr>
            </a:lvl3pPr>
            <a:lvl4pPr marL="0" indent="0">
              <a:lnSpc>
                <a:spcPct val="110000"/>
              </a:lnSpc>
              <a:spcBef>
                <a:spcPts val="0"/>
              </a:spcBef>
              <a:buSzTx/>
              <a:buNone/>
              <a:defRPr>
                <a:solidFill>
                  <a:srgbClr val="6696B6"/>
                </a:solidFill>
                <a:latin typeface="+mj-lt"/>
                <a:ea typeface="+mj-ea"/>
                <a:cs typeface="+mj-cs"/>
                <a:sym typeface="Helvetica Neue Bold Condensed"/>
              </a:defRPr>
            </a:lvl4pPr>
            <a:lvl5pPr marL="0" indent="0">
              <a:lnSpc>
                <a:spcPct val="110000"/>
              </a:lnSpc>
              <a:spcBef>
                <a:spcPts val="0"/>
              </a:spcBef>
              <a:buSzTx/>
              <a:buNone/>
              <a:defRPr>
                <a:solidFill>
                  <a:srgbClr val="6696B6"/>
                </a:solidFill>
                <a:latin typeface="+mj-lt"/>
                <a:ea typeface="+mj-ea"/>
                <a:cs typeface="+mj-cs"/>
                <a:sym typeface="Helvetica Neue Bold Condensed"/>
              </a:defRPr>
            </a:lvl5pPr>
          </a:lstStyle>
          <a:p>
            <a:pPr/>
            <a:r>
              <a:t>Body Level One</a:t>
            </a:r>
          </a:p>
          <a:p>
            <a:pPr lvl="1"/>
            <a:r>
              <a:t>Body Level Two</a:t>
            </a:r>
          </a:p>
          <a:p>
            <a:pPr lvl="2"/>
            <a:r>
              <a:t>Body Level Three</a:t>
            </a:r>
          </a:p>
          <a:p>
            <a:pPr lvl="3"/>
            <a:r>
              <a:t>Body Level Four</a:t>
            </a:r>
          </a:p>
          <a:p>
            <a:pPr lvl="4"/>
            <a:r>
              <a:t>Body Level Five</a:t>
            </a:r>
          </a:p>
        </p:txBody>
      </p:sp>
      <p:sp>
        <p:nvSpPr>
          <p:cNvPr id="224"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21.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Title &amp; Subtitle">
    <p:bg>
      <p:bgPr>
        <a:blipFill rotWithShape="1">
          <a:blip r:embed="rId2"/>
          <a:srcRect l="0" t="0" r="0" b="0"/>
          <a:stretch>
            <a:fillRect/>
          </a:stretch>
        </a:blipFill>
      </p:bgPr>
    </p:bg>
    <p:spTree>
      <p:nvGrpSpPr>
        <p:cNvPr id="1" name=""/>
        <p:cNvGrpSpPr/>
        <p:nvPr/>
      </p:nvGrpSpPr>
      <p:grpSpPr>
        <a:xfrm>
          <a:off x="0" y="0"/>
          <a:ext cx="0" cy="0"/>
          <a:chOff x="0" y="0"/>
          <a:chExt cx="0" cy="0"/>
        </a:xfrm>
      </p:grpSpPr>
      <p:sp>
        <p:nvSpPr>
          <p:cNvPr id="231" name="Rectangle"/>
          <p:cNvSpPr/>
          <p:nvPr/>
        </p:nvSpPr>
        <p:spPr>
          <a:xfrm>
            <a:off x="283843" y="279400"/>
            <a:ext cx="12446001" cy="9220200"/>
          </a:xfrm>
          <a:prstGeom prst="rect">
            <a:avLst/>
          </a:prstGeom>
          <a:ln w="25400">
            <a:solidFill>
              <a:srgbClr val="A2A1A6"/>
            </a:solidFill>
            <a:miter lim="400000"/>
          </a:ln>
        </p:spPr>
        <p:txBody>
          <a:bodyPr lIns="50800" tIns="50800" rIns="50800" bIns="50800" anchor="ctr"/>
          <a:lstStyle/>
          <a:p>
            <a:pPr>
              <a:defRPr cap="none" sz="4000">
                <a:solidFill>
                  <a:srgbClr val="FFFFFF"/>
                </a:solidFill>
                <a:effectLst>
                  <a:outerShdw sx="100000" sy="100000" kx="0" ky="0" algn="b" rotWithShape="0" blurRad="38100" dist="12700" dir="5400000">
                    <a:srgbClr val="000000">
                      <a:alpha val="50000"/>
                    </a:srgbClr>
                  </a:outerShdw>
                </a:effectLst>
                <a:latin typeface="Gill Sans"/>
                <a:ea typeface="Gill Sans"/>
                <a:cs typeface="Gill Sans"/>
                <a:sym typeface="Gill Sans"/>
              </a:defRPr>
            </a:pPr>
          </a:p>
        </p:txBody>
      </p:sp>
      <p:sp>
        <p:nvSpPr>
          <p:cNvPr id="232" name="Title Text"/>
          <p:cNvSpPr txBox="1"/>
          <p:nvPr>
            <p:ph type="title"/>
          </p:nvPr>
        </p:nvSpPr>
        <p:spPr>
          <a:xfrm>
            <a:off x="1422400" y="5245100"/>
            <a:ext cx="10541000" cy="2628900"/>
          </a:xfrm>
          <a:prstGeom prst="rect">
            <a:avLst/>
          </a:prstGeom>
        </p:spPr>
        <p:txBody>
          <a:bodyPr anchor="b"/>
          <a:lstStyle>
            <a:lvl1pPr marL="0">
              <a:lnSpc>
                <a:spcPct val="100000"/>
              </a:lnSpc>
              <a:defRPr sz="7600">
                <a:solidFill>
                  <a:srgbClr val="DEDDDE"/>
                </a:solidFill>
                <a:latin typeface="+mj-lt"/>
                <a:ea typeface="+mj-ea"/>
                <a:cs typeface="+mj-cs"/>
                <a:sym typeface="Helvetica Neue Bold Condensed"/>
              </a:defRPr>
            </a:lvl1pPr>
          </a:lstStyle>
          <a:p>
            <a:pPr/>
            <a:r>
              <a:t>Title Text</a:t>
            </a:r>
          </a:p>
        </p:txBody>
      </p:sp>
      <p:sp>
        <p:nvSpPr>
          <p:cNvPr id="233" name="Body Level One…"/>
          <p:cNvSpPr txBox="1"/>
          <p:nvPr>
            <p:ph type="body" sz="quarter" idx="1"/>
          </p:nvPr>
        </p:nvSpPr>
        <p:spPr>
          <a:xfrm>
            <a:off x="1422400" y="7861300"/>
            <a:ext cx="10541000" cy="1612900"/>
          </a:xfrm>
          <a:prstGeom prst="rect">
            <a:avLst/>
          </a:prstGeom>
        </p:spPr>
        <p:txBody>
          <a:bodyPr anchor="t"/>
          <a:lstStyle>
            <a:lvl1pPr marL="0" indent="0">
              <a:spcBef>
                <a:spcPts val="0"/>
              </a:spcBef>
              <a:buSzTx/>
              <a:buNone/>
              <a:defRPr sz="4600">
                <a:solidFill>
                  <a:srgbClr val="6696B6"/>
                </a:solidFill>
                <a:latin typeface="+mj-lt"/>
                <a:ea typeface="+mj-ea"/>
                <a:cs typeface="+mj-cs"/>
                <a:sym typeface="Helvetica Neue Bold Condensed"/>
              </a:defRPr>
            </a:lvl1pPr>
            <a:lvl2pPr marL="0" indent="0">
              <a:spcBef>
                <a:spcPts val="0"/>
              </a:spcBef>
              <a:buSzTx/>
              <a:buNone/>
              <a:defRPr sz="4600">
                <a:solidFill>
                  <a:srgbClr val="6696B6"/>
                </a:solidFill>
                <a:latin typeface="+mj-lt"/>
                <a:ea typeface="+mj-ea"/>
                <a:cs typeface="+mj-cs"/>
                <a:sym typeface="Helvetica Neue Bold Condensed"/>
              </a:defRPr>
            </a:lvl2pPr>
            <a:lvl3pPr marL="0" indent="0">
              <a:spcBef>
                <a:spcPts val="0"/>
              </a:spcBef>
              <a:buSzTx/>
              <a:buNone/>
              <a:defRPr sz="4600">
                <a:solidFill>
                  <a:srgbClr val="6696B6"/>
                </a:solidFill>
                <a:latin typeface="+mj-lt"/>
                <a:ea typeface="+mj-ea"/>
                <a:cs typeface="+mj-cs"/>
                <a:sym typeface="Helvetica Neue Bold Condensed"/>
              </a:defRPr>
            </a:lvl3pPr>
            <a:lvl4pPr marL="0" indent="0">
              <a:spcBef>
                <a:spcPts val="0"/>
              </a:spcBef>
              <a:buSzTx/>
              <a:buNone/>
              <a:defRPr sz="4600">
                <a:solidFill>
                  <a:srgbClr val="6696B6"/>
                </a:solidFill>
                <a:latin typeface="+mj-lt"/>
                <a:ea typeface="+mj-ea"/>
                <a:cs typeface="+mj-cs"/>
                <a:sym typeface="Helvetica Neue Bold Condensed"/>
              </a:defRPr>
            </a:lvl4pPr>
            <a:lvl5pPr marL="0" indent="0">
              <a:spcBef>
                <a:spcPts val="0"/>
              </a:spcBef>
              <a:buSzTx/>
              <a:buNone/>
              <a:defRPr sz="4600">
                <a:solidFill>
                  <a:srgbClr val="6696B6"/>
                </a:solidFill>
                <a:latin typeface="+mj-lt"/>
                <a:ea typeface="+mj-ea"/>
                <a:cs typeface="+mj-cs"/>
                <a:sym typeface="Helvetica Neue Bold Condensed"/>
              </a:defRPr>
            </a:lvl5pPr>
          </a:lstStyle>
          <a:p>
            <a:pPr/>
            <a:r>
              <a:t>Body Level One</a:t>
            </a:r>
          </a:p>
          <a:p>
            <a:pPr lvl="1"/>
            <a:r>
              <a:t>Body Level Two</a:t>
            </a:r>
          </a:p>
          <a:p>
            <a:pPr lvl="2"/>
            <a:r>
              <a:t>Body Level Three</a:t>
            </a:r>
          </a:p>
          <a:p>
            <a:pPr lvl="3"/>
            <a:r>
              <a:t>Body Level Four</a:t>
            </a:r>
          </a:p>
          <a:p>
            <a:pPr lvl="4"/>
            <a:r>
              <a:t>Body Level Five</a:t>
            </a:r>
          </a:p>
        </p:txBody>
      </p:sp>
      <p:sp>
        <p:nvSpPr>
          <p:cNvPr id="234" name="Slide Number"/>
          <p:cNvSpPr txBox="1"/>
          <p:nvPr>
            <p:ph type="sldNum" sz="quarter" idx="2"/>
          </p:nvPr>
        </p:nvSpPr>
        <p:spPr>
          <a:xfrm>
            <a:off x="6349999" y="9474200"/>
            <a:ext cx="312015" cy="299822"/>
          </a:xfrm>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3.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amp; Bullets - 2 Column">
    <p:spTree>
      <p:nvGrpSpPr>
        <p:cNvPr id="1" name=""/>
        <p:cNvGrpSpPr/>
        <p:nvPr/>
      </p:nvGrpSpPr>
      <p:grpSpPr>
        <a:xfrm>
          <a:off x="0" y="0"/>
          <a:ext cx="0" cy="0"/>
          <a:chOff x="0" y="0"/>
          <a:chExt cx="0" cy="0"/>
        </a:xfrm>
      </p:grpSpPr>
      <p:sp>
        <p:nvSpPr>
          <p:cNvPr id="30" name="Title Text"/>
          <p:cNvSpPr txBox="1"/>
          <p:nvPr>
            <p:ph type="title"/>
          </p:nvPr>
        </p:nvSpPr>
        <p:spPr>
          <a:prstGeom prst="rect">
            <a:avLst/>
          </a:prstGeom>
        </p:spPr>
        <p:txBody>
          <a:bodyPr/>
          <a:lstStyle/>
          <a:p>
            <a:pPr/>
            <a:r>
              <a:t>Title Text</a:t>
            </a:r>
          </a:p>
        </p:txBody>
      </p:sp>
      <p:sp>
        <p:nvSpPr>
          <p:cNvPr id="31" name="Body Level One…"/>
          <p:cNvSpPr txBox="1"/>
          <p:nvPr>
            <p:ph type="body" idx="1"/>
          </p:nvPr>
        </p:nvSpPr>
        <p:spPr>
          <a:xfrm>
            <a:off x="1041400" y="2768600"/>
            <a:ext cx="10922000" cy="5715000"/>
          </a:xfrm>
          <a:prstGeom prst="rect">
            <a:avLst/>
          </a:prstGeom>
        </p:spPr>
        <p:txBody>
          <a:bodyPr numCol="2" spcCol="546100" anchor="t"/>
          <a:lstStyle>
            <a:lvl1pPr>
              <a:spcBef>
                <a:spcPts val="3200"/>
              </a:spcBef>
              <a:buBlip>
                <a:blip r:embed="rId2"/>
              </a:buBlip>
            </a:lvl1pPr>
            <a:lvl2pPr>
              <a:spcBef>
                <a:spcPts val="3200"/>
              </a:spcBef>
              <a:buBlip>
                <a:blip r:embed="rId2"/>
              </a:buBlip>
            </a:lvl2pPr>
            <a:lvl3pPr>
              <a:spcBef>
                <a:spcPts val="3200"/>
              </a:spcBef>
              <a:buBlip>
                <a:blip r:embed="rId2"/>
              </a:buBlip>
            </a:lvl3pPr>
            <a:lvl4pPr>
              <a:spcBef>
                <a:spcPts val="3200"/>
              </a:spcBef>
              <a:buBlip>
                <a:blip r:embed="rId2"/>
              </a:buBlip>
            </a:lvl4pPr>
            <a:lvl5pPr>
              <a:spcBef>
                <a:spcPts val="3200"/>
              </a:spcBef>
              <a:buBlip>
                <a:blip r:embed="rId2"/>
              </a:buBlip>
            </a:lvl5pPr>
          </a:lstStyle>
          <a:p>
            <a:pPr/>
            <a:r>
              <a:t>Body Level One</a:t>
            </a:r>
          </a:p>
          <a:p>
            <a:pPr lvl="1"/>
            <a:r>
              <a:t>Body Level Two</a:t>
            </a:r>
          </a:p>
          <a:p>
            <a:pPr lvl="2"/>
            <a:r>
              <a:t>Body Level Three</a:t>
            </a:r>
          </a:p>
          <a:p>
            <a:pPr lvl="3"/>
            <a:r>
              <a:t>Body Level Four</a:t>
            </a:r>
          </a:p>
          <a:p>
            <a:pPr lvl="4"/>
            <a:r>
              <a:t>Body Level Five</a:t>
            </a:r>
          </a:p>
        </p:txBody>
      </p:sp>
      <p:sp>
        <p:nvSpPr>
          <p:cNvPr id="32"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4.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Bullets">
    <p:spTree>
      <p:nvGrpSpPr>
        <p:cNvPr id="1" name=""/>
        <p:cNvGrpSpPr/>
        <p:nvPr/>
      </p:nvGrpSpPr>
      <p:grpSpPr>
        <a:xfrm>
          <a:off x="0" y="0"/>
          <a:ext cx="0" cy="0"/>
          <a:chOff x="0" y="0"/>
          <a:chExt cx="0" cy="0"/>
        </a:xfrm>
      </p:grpSpPr>
      <p:sp>
        <p:nvSpPr>
          <p:cNvPr id="39" name="Body Level One…"/>
          <p:cNvSpPr txBox="1"/>
          <p:nvPr>
            <p:ph type="body" idx="1"/>
          </p:nvPr>
        </p:nvSpPr>
        <p:spPr>
          <a:prstGeom prst="rect">
            <a:avLst/>
          </a:prstGeom>
        </p:spPr>
        <p:txBody>
          <a:bodyPr/>
          <a:lstStyle>
            <a:lvl1pPr>
              <a:buBlip>
                <a:blip r:embed="rId2"/>
              </a:buBlip>
            </a:lvl1pPr>
            <a:lvl2pPr>
              <a:buBlip>
                <a:blip r:embed="rId2"/>
              </a:buBlip>
            </a:lvl2pPr>
            <a:lvl3pPr>
              <a:buBlip>
                <a:blip r:embed="rId2"/>
              </a:buBlip>
            </a:lvl3pPr>
            <a:lvl4pPr>
              <a:buBlip>
                <a:blip r:embed="rId2"/>
              </a:buBlip>
            </a:lvl4pPr>
            <a:lvl5pPr>
              <a:buBlip>
                <a:blip r:embed="rId2"/>
              </a:buBlip>
            </a:lvl5pPr>
          </a:lstStyle>
          <a:p>
            <a:pPr/>
            <a:r>
              <a:t>Body Level One</a:t>
            </a:r>
          </a:p>
          <a:p>
            <a:pPr lvl="1"/>
            <a:r>
              <a:t>Body Level Two</a:t>
            </a:r>
          </a:p>
          <a:p>
            <a:pPr lvl="2"/>
            <a:r>
              <a:t>Body Level Three</a:t>
            </a:r>
          </a:p>
          <a:p>
            <a:pPr lvl="3"/>
            <a:r>
              <a:t>Body Level Four</a:t>
            </a:r>
          </a:p>
          <a:p>
            <a:pPr lvl="4"/>
            <a:r>
              <a:t>Body Level Five</a:t>
            </a:r>
          </a:p>
        </p:txBody>
      </p:sp>
      <p:sp>
        <p:nvSpPr>
          <p:cNvPr id="40"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5.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Blank">
    <p:spTree>
      <p:nvGrpSpPr>
        <p:cNvPr id="1" name=""/>
        <p:cNvGrpSpPr/>
        <p:nvPr/>
      </p:nvGrpSpPr>
      <p:grpSpPr>
        <a:xfrm>
          <a:off x="0" y="0"/>
          <a:ext cx="0" cy="0"/>
          <a:chOff x="0" y="0"/>
          <a:chExt cx="0" cy="0"/>
        </a:xfrm>
      </p:grpSpPr>
      <p:sp>
        <p:nvSpPr>
          <p:cNvPr id="47"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6.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 Top">
    <p:spTree>
      <p:nvGrpSpPr>
        <p:cNvPr id="1" name=""/>
        <p:cNvGrpSpPr/>
        <p:nvPr/>
      </p:nvGrpSpPr>
      <p:grpSpPr>
        <a:xfrm>
          <a:off x="0" y="0"/>
          <a:ext cx="0" cy="0"/>
          <a:chOff x="0" y="0"/>
          <a:chExt cx="0" cy="0"/>
        </a:xfrm>
      </p:grpSpPr>
      <p:sp>
        <p:nvSpPr>
          <p:cNvPr id="54" name="Title Text"/>
          <p:cNvSpPr txBox="1"/>
          <p:nvPr>
            <p:ph type="title"/>
          </p:nvPr>
        </p:nvSpPr>
        <p:spPr>
          <a:prstGeom prst="rect">
            <a:avLst/>
          </a:prstGeom>
        </p:spPr>
        <p:txBody>
          <a:bodyPr/>
          <a:lstStyle/>
          <a:p>
            <a:pPr/>
            <a:r>
              <a:t>Title Text</a:t>
            </a:r>
          </a:p>
        </p:txBody>
      </p:sp>
      <p:sp>
        <p:nvSpPr>
          <p:cNvPr id="55"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7.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 Center">
    <p:spTree>
      <p:nvGrpSpPr>
        <p:cNvPr id="1" name=""/>
        <p:cNvGrpSpPr/>
        <p:nvPr/>
      </p:nvGrpSpPr>
      <p:grpSpPr>
        <a:xfrm>
          <a:off x="0" y="0"/>
          <a:ext cx="0" cy="0"/>
          <a:chOff x="0" y="0"/>
          <a:chExt cx="0" cy="0"/>
        </a:xfrm>
      </p:grpSpPr>
      <p:sp>
        <p:nvSpPr>
          <p:cNvPr id="62" name="Title Text"/>
          <p:cNvSpPr txBox="1"/>
          <p:nvPr>
            <p:ph type="title"/>
          </p:nvPr>
        </p:nvSpPr>
        <p:spPr>
          <a:xfrm>
            <a:off x="1041400" y="3657600"/>
            <a:ext cx="10922000" cy="2438400"/>
          </a:xfrm>
          <a:prstGeom prst="rect">
            <a:avLst/>
          </a:prstGeom>
        </p:spPr>
        <p:txBody>
          <a:bodyPr/>
          <a:lstStyle/>
          <a:p>
            <a:pPr/>
            <a:r>
              <a:t>Title Text</a:t>
            </a:r>
          </a:p>
        </p:txBody>
      </p:sp>
      <p:sp>
        <p:nvSpPr>
          <p:cNvPr id="63"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8.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 Center Alt">
    <p:bg>
      <p:bgPr>
        <a:blipFill rotWithShape="1">
          <a:blip r:embed="rId2"/>
          <a:srcRect l="0" t="0" r="0" b="0"/>
          <a:stretch>
            <a:fillRect/>
          </a:stretch>
        </a:blipFill>
      </p:bgPr>
    </p:bg>
    <p:spTree>
      <p:nvGrpSpPr>
        <p:cNvPr id="1" name=""/>
        <p:cNvGrpSpPr/>
        <p:nvPr/>
      </p:nvGrpSpPr>
      <p:grpSpPr>
        <a:xfrm>
          <a:off x="0" y="0"/>
          <a:ext cx="0" cy="0"/>
          <a:chOff x="0" y="0"/>
          <a:chExt cx="0" cy="0"/>
        </a:xfrm>
      </p:grpSpPr>
      <p:sp>
        <p:nvSpPr>
          <p:cNvPr id="70" name="Title Text"/>
          <p:cNvSpPr txBox="1"/>
          <p:nvPr>
            <p:ph type="title"/>
          </p:nvPr>
        </p:nvSpPr>
        <p:spPr>
          <a:xfrm>
            <a:off x="1422400" y="3568700"/>
            <a:ext cx="10541000" cy="2628900"/>
          </a:xfrm>
          <a:prstGeom prst="rect">
            <a:avLst/>
          </a:prstGeom>
        </p:spPr>
        <p:txBody>
          <a:bodyPr/>
          <a:lstStyle>
            <a:lvl1pPr marL="0">
              <a:lnSpc>
                <a:spcPct val="100000"/>
              </a:lnSpc>
              <a:defRPr sz="7600">
                <a:solidFill>
                  <a:srgbClr val="DEDDDE"/>
                </a:solidFill>
                <a:latin typeface="+mj-lt"/>
                <a:ea typeface="+mj-ea"/>
                <a:cs typeface="+mj-cs"/>
                <a:sym typeface="Helvetica Neue Bold Condensed"/>
              </a:defRPr>
            </a:lvl1pPr>
          </a:lstStyle>
          <a:p>
            <a:pPr/>
            <a:r>
              <a:t>Title Text</a:t>
            </a:r>
          </a:p>
        </p:txBody>
      </p:sp>
      <p:sp>
        <p:nvSpPr>
          <p:cNvPr id="71" name="Slide Number"/>
          <p:cNvSpPr txBox="1"/>
          <p:nvPr>
            <p:ph type="sldNum" sz="quarter" idx="2"/>
          </p:nvPr>
        </p:nvSpPr>
        <p:spPr>
          <a:xfrm>
            <a:off x="6349999" y="9474200"/>
            <a:ext cx="312015" cy="299822"/>
          </a:xfrm>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9.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Photo - Horizontal">
    <p:bg>
      <p:bgPr>
        <a:blipFill rotWithShape="1">
          <a:blip r:embed="rId2"/>
          <a:srcRect l="0" t="0" r="0" b="0"/>
          <a:stretch>
            <a:fillRect/>
          </a:stretch>
        </a:blipFill>
      </p:bgPr>
    </p:bg>
    <p:spTree>
      <p:nvGrpSpPr>
        <p:cNvPr id="1" name=""/>
        <p:cNvGrpSpPr/>
        <p:nvPr/>
      </p:nvGrpSpPr>
      <p:grpSpPr>
        <a:xfrm>
          <a:off x="0" y="0"/>
          <a:ext cx="0" cy="0"/>
          <a:chOff x="0" y="0"/>
          <a:chExt cx="0" cy="0"/>
        </a:xfrm>
      </p:grpSpPr>
      <p:sp>
        <p:nvSpPr>
          <p:cNvPr id="78" name="Line"/>
          <p:cNvSpPr/>
          <p:nvPr/>
        </p:nvSpPr>
        <p:spPr>
          <a:xfrm>
            <a:off x="278468" y="8915400"/>
            <a:ext cx="12459504" cy="2"/>
          </a:xfrm>
          <a:prstGeom prst="line">
            <a:avLst/>
          </a:prstGeom>
          <a:ln w="25400">
            <a:solidFill>
              <a:srgbClr val="A2A1A6"/>
            </a:solidFill>
            <a:miter lim="400000"/>
          </a:ln>
        </p:spPr>
        <p:txBody>
          <a:bodyPr lIns="0" tIns="0" rIns="0" bIns="0"/>
          <a:lstStyle/>
          <a:p>
            <a:pPr algn="l" defTabSz="457200">
              <a:defRPr cap="none" sz="1200">
                <a:solidFill>
                  <a:srgbClr val="000000"/>
                </a:solidFill>
                <a:latin typeface="Helvetica"/>
                <a:ea typeface="Helvetica"/>
                <a:cs typeface="Helvetica"/>
                <a:sym typeface="Helvetica"/>
              </a:defRPr>
            </a:pPr>
          </a:p>
        </p:txBody>
      </p:sp>
      <p:sp>
        <p:nvSpPr>
          <p:cNvPr id="79" name="Line"/>
          <p:cNvSpPr/>
          <p:nvPr/>
        </p:nvSpPr>
        <p:spPr>
          <a:xfrm>
            <a:off x="5256868" y="8902701"/>
            <a:ext cx="1" cy="596899"/>
          </a:xfrm>
          <a:prstGeom prst="line">
            <a:avLst/>
          </a:prstGeom>
          <a:ln w="25400">
            <a:solidFill>
              <a:srgbClr val="A2A1A6"/>
            </a:solidFill>
            <a:miter lim="400000"/>
          </a:ln>
        </p:spPr>
        <p:txBody>
          <a:bodyPr lIns="0" tIns="0" rIns="0" bIns="0"/>
          <a:lstStyle/>
          <a:p>
            <a:pPr algn="l" defTabSz="457200">
              <a:defRPr cap="none" sz="1200">
                <a:solidFill>
                  <a:srgbClr val="000000"/>
                </a:solidFill>
                <a:latin typeface="Helvetica"/>
                <a:ea typeface="Helvetica"/>
                <a:cs typeface="Helvetica"/>
                <a:sym typeface="Helvetica"/>
              </a:defRPr>
            </a:pPr>
          </a:p>
        </p:txBody>
      </p:sp>
      <p:sp>
        <p:nvSpPr>
          <p:cNvPr id="80" name="Line"/>
          <p:cNvSpPr/>
          <p:nvPr/>
        </p:nvSpPr>
        <p:spPr>
          <a:xfrm>
            <a:off x="278468" y="7188200"/>
            <a:ext cx="12459504" cy="2"/>
          </a:xfrm>
          <a:prstGeom prst="line">
            <a:avLst/>
          </a:prstGeom>
          <a:ln w="25400">
            <a:solidFill>
              <a:srgbClr val="A2A1A6"/>
            </a:solidFill>
            <a:miter lim="400000"/>
          </a:ln>
        </p:spPr>
        <p:txBody>
          <a:bodyPr lIns="0" tIns="0" rIns="0" bIns="0"/>
          <a:lstStyle/>
          <a:p>
            <a:pPr algn="l" defTabSz="457200">
              <a:defRPr cap="none" sz="1200">
                <a:solidFill>
                  <a:srgbClr val="000000"/>
                </a:solidFill>
                <a:latin typeface="Helvetica"/>
                <a:ea typeface="Helvetica"/>
                <a:cs typeface="Helvetica"/>
                <a:sym typeface="Helvetica"/>
              </a:defRPr>
            </a:pPr>
          </a:p>
        </p:txBody>
      </p:sp>
      <p:sp>
        <p:nvSpPr>
          <p:cNvPr id="81" name="PROJECT"/>
          <p:cNvSpPr txBox="1"/>
          <p:nvPr>
            <p:ph type="body" sz="quarter" idx="21"/>
          </p:nvPr>
        </p:nvSpPr>
        <p:spPr>
          <a:xfrm>
            <a:off x="339858" y="7197750"/>
            <a:ext cx="935432" cy="374600"/>
          </a:xfrm>
          <a:prstGeom prst="rect">
            <a:avLst/>
          </a:prstGeom>
        </p:spPr>
        <p:txBody>
          <a:bodyPr wrap="none">
            <a:spAutoFit/>
          </a:bodyPr>
          <a:lstStyle>
            <a:lvl1pPr marL="0" indent="0">
              <a:spcBef>
                <a:spcPts val="0"/>
              </a:spcBef>
              <a:buSzTx/>
              <a:buNone/>
              <a:defRPr cap="all" sz="1800">
                <a:solidFill>
                  <a:srgbClr val="72707B"/>
                </a:solidFill>
                <a:latin typeface="+mj-lt"/>
                <a:ea typeface="+mj-ea"/>
                <a:cs typeface="+mj-cs"/>
                <a:sym typeface="Helvetica Neue Bold Condensed"/>
              </a:defRPr>
            </a:lvl1pPr>
          </a:lstStyle>
          <a:p>
            <a:pPr/>
            <a:r>
              <a:t>PROJECT</a:t>
            </a:r>
          </a:p>
        </p:txBody>
      </p:sp>
      <p:sp>
        <p:nvSpPr>
          <p:cNvPr id="82" name="DATE"/>
          <p:cNvSpPr txBox="1"/>
          <p:nvPr>
            <p:ph type="body" sz="quarter" idx="22"/>
          </p:nvPr>
        </p:nvSpPr>
        <p:spPr>
          <a:xfrm>
            <a:off x="339908" y="8912250"/>
            <a:ext cx="579730" cy="374600"/>
          </a:xfrm>
          <a:prstGeom prst="rect">
            <a:avLst/>
          </a:prstGeom>
        </p:spPr>
        <p:txBody>
          <a:bodyPr wrap="none">
            <a:spAutoFit/>
          </a:bodyPr>
          <a:lstStyle>
            <a:lvl1pPr marL="0" indent="0">
              <a:spcBef>
                <a:spcPts val="0"/>
              </a:spcBef>
              <a:buSzTx/>
              <a:buNone/>
              <a:defRPr cap="all" sz="1800">
                <a:solidFill>
                  <a:srgbClr val="72707B"/>
                </a:solidFill>
                <a:latin typeface="+mj-lt"/>
                <a:ea typeface="+mj-ea"/>
                <a:cs typeface="+mj-cs"/>
                <a:sym typeface="Helvetica Neue Bold Condensed"/>
              </a:defRPr>
            </a:lvl1pPr>
          </a:lstStyle>
          <a:p>
            <a:pPr/>
            <a:r>
              <a:t>DATE</a:t>
            </a:r>
          </a:p>
        </p:txBody>
      </p:sp>
      <p:sp>
        <p:nvSpPr>
          <p:cNvPr id="83" name="CLIENT"/>
          <p:cNvSpPr txBox="1"/>
          <p:nvPr>
            <p:ph type="body" sz="quarter" idx="23"/>
          </p:nvPr>
        </p:nvSpPr>
        <p:spPr>
          <a:xfrm>
            <a:off x="5318308" y="8912250"/>
            <a:ext cx="752781" cy="374600"/>
          </a:xfrm>
          <a:prstGeom prst="rect">
            <a:avLst/>
          </a:prstGeom>
        </p:spPr>
        <p:txBody>
          <a:bodyPr wrap="none">
            <a:spAutoFit/>
          </a:bodyPr>
          <a:lstStyle>
            <a:lvl1pPr marL="0" indent="0">
              <a:spcBef>
                <a:spcPts val="0"/>
              </a:spcBef>
              <a:buSzTx/>
              <a:buNone/>
              <a:defRPr cap="all" sz="1800">
                <a:solidFill>
                  <a:srgbClr val="72707B"/>
                </a:solidFill>
                <a:latin typeface="+mj-lt"/>
                <a:ea typeface="+mj-ea"/>
                <a:cs typeface="+mj-cs"/>
                <a:sym typeface="Helvetica Neue Bold Condensed"/>
              </a:defRPr>
            </a:lvl1pPr>
          </a:lstStyle>
          <a:p>
            <a:pPr/>
            <a:r>
              <a:t>CLIENT</a:t>
            </a:r>
          </a:p>
        </p:txBody>
      </p:sp>
      <p:sp>
        <p:nvSpPr>
          <p:cNvPr id="84" name="DATE"/>
          <p:cNvSpPr txBox="1"/>
          <p:nvPr>
            <p:ph type="body" sz="quarter" idx="24"/>
          </p:nvPr>
        </p:nvSpPr>
        <p:spPr>
          <a:xfrm>
            <a:off x="1419408" y="8908389"/>
            <a:ext cx="941731" cy="585522"/>
          </a:xfrm>
          <a:prstGeom prst="rect">
            <a:avLst/>
          </a:prstGeom>
        </p:spPr>
        <p:txBody>
          <a:bodyPr wrap="none">
            <a:spAutoFit/>
          </a:bodyPr>
          <a:lstStyle>
            <a:lvl1pPr marL="0" indent="0">
              <a:spcBef>
                <a:spcPts val="0"/>
              </a:spcBef>
              <a:buSzTx/>
              <a:buNone/>
              <a:defRPr cap="all" sz="3200">
                <a:solidFill>
                  <a:srgbClr val="6696B6"/>
                </a:solidFill>
                <a:latin typeface="+mj-lt"/>
                <a:ea typeface="+mj-ea"/>
                <a:cs typeface="+mj-cs"/>
                <a:sym typeface="Helvetica Neue Bold Condensed"/>
              </a:defRPr>
            </a:lvl1pPr>
          </a:lstStyle>
          <a:p>
            <a:pPr/>
            <a:r>
              <a:t>DATE</a:t>
            </a:r>
          </a:p>
        </p:txBody>
      </p:sp>
      <p:sp>
        <p:nvSpPr>
          <p:cNvPr id="85" name="NAME"/>
          <p:cNvSpPr txBox="1"/>
          <p:nvPr>
            <p:ph type="body" sz="quarter" idx="25"/>
          </p:nvPr>
        </p:nvSpPr>
        <p:spPr>
          <a:xfrm>
            <a:off x="6359707" y="8908389"/>
            <a:ext cx="1069748" cy="585522"/>
          </a:xfrm>
          <a:prstGeom prst="rect">
            <a:avLst/>
          </a:prstGeom>
        </p:spPr>
        <p:txBody>
          <a:bodyPr wrap="none">
            <a:spAutoFit/>
          </a:bodyPr>
          <a:lstStyle>
            <a:lvl1pPr marL="0" indent="0">
              <a:spcBef>
                <a:spcPts val="0"/>
              </a:spcBef>
              <a:buSzTx/>
              <a:buNone/>
              <a:defRPr cap="all" sz="3200">
                <a:solidFill>
                  <a:srgbClr val="6696B6"/>
                </a:solidFill>
                <a:latin typeface="+mj-lt"/>
                <a:ea typeface="+mj-ea"/>
                <a:cs typeface="+mj-cs"/>
                <a:sym typeface="Helvetica Neue Bold Condensed"/>
              </a:defRPr>
            </a:lvl1pPr>
          </a:lstStyle>
          <a:p>
            <a:pPr/>
            <a:r>
              <a:t>NAME</a:t>
            </a:r>
          </a:p>
        </p:txBody>
      </p:sp>
      <p:sp>
        <p:nvSpPr>
          <p:cNvPr id="86" name="Image"/>
          <p:cNvSpPr/>
          <p:nvPr>
            <p:ph type="pic" sz="half" idx="26"/>
          </p:nvPr>
        </p:nvSpPr>
        <p:spPr>
          <a:xfrm>
            <a:off x="368300" y="101600"/>
            <a:ext cx="4851400" cy="7277100"/>
          </a:xfrm>
          <a:prstGeom prst="rect">
            <a:avLst/>
          </a:prstGeom>
        </p:spPr>
        <p:txBody>
          <a:bodyPr lIns="91439" tIns="45719" rIns="91439" bIns="45719" anchor="t"/>
          <a:lstStyle/>
          <a:p>
            <a:pPr/>
          </a:p>
        </p:txBody>
      </p:sp>
      <p:sp>
        <p:nvSpPr>
          <p:cNvPr id="87" name="Image"/>
          <p:cNvSpPr/>
          <p:nvPr>
            <p:ph type="pic" sz="half" idx="27"/>
          </p:nvPr>
        </p:nvSpPr>
        <p:spPr>
          <a:xfrm>
            <a:off x="7785100" y="101600"/>
            <a:ext cx="4851400" cy="7277100"/>
          </a:xfrm>
          <a:prstGeom prst="rect">
            <a:avLst/>
          </a:prstGeom>
        </p:spPr>
        <p:txBody>
          <a:bodyPr lIns="91439" tIns="45719" rIns="91439" bIns="45719" anchor="t"/>
          <a:lstStyle/>
          <a:p>
            <a:pPr/>
          </a:p>
        </p:txBody>
      </p:sp>
      <p:sp>
        <p:nvSpPr>
          <p:cNvPr id="88" name="Image"/>
          <p:cNvSpPr/>
          <p:nvPr>
            <p:ph type="pic" sz="quarter" idx="28"/>
          </p:nvPr>
        </p:nvSpPr>
        <p:spPr>
          <a:xfrm>
            <a:off x="5295900" y="228600"/>
            <a:ext cx="2413000" cy="3619500"/>
          </a:xfrm>
          <a:prstGeom prst="rect">
            <a:avLst/>
          </a:prstGeom>
        </p:spPr>
        <p:txBody>
          <a:bodyPr lIns="91439" tIns="45719" rIns="91439" bIns="45719" anchor="t"/>
          <a:lstStyle/>
          <a:p>
            <a:pPr/>
          </a:p>
        </p:txBody>
      </p:sp>
      <p:sp>
        <p:nvSpPr>
          <p:cNvPr id="89" name="Image"/>
          <p:cNvSpPr/>
          <p:nvPr>
            <p:ph type="pic" sz="quarter" idx="29"/>
          </p:nvPr>
        </p:nvSpPr>
        <p:spPr>
          <a:xfrm>
            <a:off x="5295900" y="3619500"/>
            <a:ext cx="2413000" cy="3619500"/>
          </a:xfrm>
          <a:prstGeom prst="rect">
            <a:avLst/>
          </a:prstGeom>
        </p:spPr>
        <p:txBody>
          <a:bodyPr lIns="91439" tIns="45719" rIns="91439" bIns="45719" anchor="t"/>
          <a:lstStyle/>
          <a:p>
            <a:pPr/>
          </a:p>
        </p:txBody>
      </p:sp>
      <p:sp>
        <p:nvSpPr>
          <p:cNvPr id="90" name="Title Text"/>
          <p:cNvSpPr txBox="1"/>
          <p:nvPr>
            <p:ph type="title"/>
          </p:nvPr>
        </p:nvSpPr>
        <p:spPr>
          <a:xfrm>
            <a:off x="1422400" y="7099300"/>
            <a:ext cx="10845800" cy="1028700"/>
          </a:xfrm>
          <a:prstGeom prst="rect">
            <a:avLst/>
          </a:prstGeom>
        </p:spPr>
        <p:txBody>
          <a:bodyPr anchor="b"/>
          <a:lstStyle>
            <a:lvl1pPr marL="0">
              <a:lnSpc>
                <a:spcPct val="100000"/>
              </a:lnSpc>
              <a:defRPr cap="all" sz="7400">
                <a:solidFill>
                  <a:srgbClr val="DEDDDE"/>
                </a:solidFill>
                <a:latin typeface="+mj-lt"/>
                <a:ea typeface="+mj-ea"/>
                <a:cs typeface="+mj-cs"/>
                <a:sym typeface="Helvetica Neue Bold Condensed"/>
              </a:defRPr>
            </a:lvl1pPr>
          </a:lstStyle>
          <a:p>
            <a:pPr/>
            <a:r>
              <a:t>Title Text</a:t>
            </a:r>
          </a:p>
        </p:txBody>
      </p:sp>
      <p:sp>
        <p:nvSpPr>
          <p:cNvPr id="91" name="Body Level One…"/>
          <p:cNvSpPr txBox="1"/>
          <p:nvPr>
            <p:ph type="body" sz="quarter" idx="1"/>
          </p:nvPr>
        </p:nvSpPr>
        <p:spPr>
          <a:xfrm>
            <a:off x="1422400" y="8115300"/>
            <a:ext cx="10845800" cy="749300"/>
          </a:xfrm>
          <a:prstGeom prst="rect">
            <a:avLst/>
          </a:prstGeom>
        </p:spPr>
        <p:txBody>
          <a:bodyPr anchor="t"/>
          <a:lstStyle>
            <a:lvl1pPr marL="0" indent="0">
              <a:spcBef>
                <a:spcPts val="0"/>
              </a:spcBef>
              <a:buSzTx/>
              <a:buNone/>
              <a:defRPr cap="all" sz="4600">
                <a:solidFill>
                  <a:srgbClr val="DEDDDE"/>
                </a:solidFill>
                <a:latin typeface="+mj-lt"/>
                <a:ea typeface="+mj-ea"/>
                <a:cs typeface="+mj-cs"/>
                <a:sym typeface="Helvetica Neue Bold Condensed"/>
              </a:defRPr>
            </a:lvl1pPr>
            <a:lvl2pPr marL="0" indent="0">
              <a:spcBef>
                <a:spcPts val="0"/>
              </a:spcBef>
              <a:buSzTx/>
              <a:buNone/>
              <a:defRPr cap="all" sz="4600">
                <a:solidFill>
                  <a:srgbClr val="DEDDDE"/>
                </a:solidFill>
                <a:latin typeface="+mj-lt"/>
                <a:ea typeface="+mj-ea"/>
                <a:cs typeface="+mj-cs"/>
                <a:sym typeface="Helvetica Neue Bold Condensed"/>
              </a:defRPr>
            </a:lvl2pPr>
            <a:lvl3pPr marL="0" indent="0">
              <a:spcBef>
                <a:spcPts val="0"/>
              </a:spcBef>
              <a:buSzTx/>
              <a:buNone/>
              <a:defRPr cap="all" sz="4600">
                <a:solidFill>
                  <a:srgbClr val="DEDDDE"/>
                </a:solidFill>
                <a:latin typeface="+mj-lt"/>
                <a:ea typeface="+mj-ea"/>
                <a:cs typeface="+mj-cs"/>
                <a:sym typeface="Helvetica Neue Bold Condensed"/>
              </a:defRPr>
            </a:lvl3pPr>
            <a:lvl4pPr marL="0" indent="0">
              <a:spcBef>
                <a:spcPts val="0"/>
              </a:spcBef>
              <a:buSzTx/>
              <a:buNone/>
              <a:defRPr cap="all" sz="4600">
                <a:solidFill>
                  <a:srgbClr val="DEDDDE"/>
                </a:solidFill>
                <a:latin typeface="+mj-lt"/>
                <a:ea typeface="+mj-ea"/>
                <a:cs typeface="+mj-cs"/>
                <a:sym typeface="Helvetica Neue Bold Condensed"/>
              </a:defRPr>
            </a:lvl4pPr>
            <a:lvl5pPr marL="0" indent="0">
              <a:spcBef>
                <a:spcPts val="0"/>
              </a:spcBef>
              <a:buSzTx/>
              <a:buNone/>
              <a:defRPr cap="all" sz="4600">
                <a:solidFill>
                  <a:srgbClr val="DEDDDE"/>
                </a:solidFill>
                <a:latin typeface="+mj-lt"/>
                <a:ea typeface="+mj-ea"/>
                <a:cs typeface="+mj-cs"/>
                <a:sym typeface="Helvetica Neue Bold Condensed"/>
              </a:defRPr>
            </a:lvl5pPr>
          </a:lstStyle>
          <a:p>
            <a:pPr/>
            <a:r>
              <a:t>Body Level One</a:t>
            </a:r>
          </a:p>
          <a:p>
            <a:pPr lvl="1"/>
            <a:r>
              <a:t>Body Level Two</a:t>
            </a:r>
          </a:p>
          <a:p>
            <a:pPr lvl="2"/>
            <a:r>
              <a:t>Body Level Three</a:t>
            </a:r>
          </a:p>
          <a:p>
            <a:pPr lvl="3"/>
            <a:r>
              <a:t>Body Level Four</a:t>
            </a:r>
          </a:p>
          <a:p>
            <a:pPr lvl="4"/>
            <a:r>
              <a:t>Body Level Five</a:t>
            </a:r>
          </a:p>
        </p:txBody>
      </p:sp>
      <p:sp>
        <p:nvSpPr>
          <p:cNvPr id="92"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Masters/_rels/slideMaster1.xml.rels><?xml version="1.0" encoding="UTF-8"?>
<Relationships xmlns="http://schemas.openxmlformats.org/package/2006/relationships"><Relationship Id="rId1" Type="http://schemas.openxmlformats.org/officeDocument/2006/relationships/theme" Target="../theme/theme1.xml"/><Relationship Id="rId2" Type="http://schemas.openxmlformats.org/officeDocument/2006/relationships/image" Target="../media/image1.jpeg"/><Relationship Id="rId3" Type="http://schemas.openxmlformats.org/officeDocument/2006/relationships/image" Target="../media/image1.png"/><Relationship Id="rId4" Type="http://schemas.openxmlformats.org/officeDocument/2006/relationships/slideLayout" Target="../slideLayouts/slideLayout1.xml"/><Relationship Id="rId5" Type="http://schemas.openxmlformats.org/officeDocument/2006/relationships/slideLayout" Target="../slideLayouts/slideLayout2.xml"/><Relationship Id="rId6" Type="http://schemas.openxmlformats.org/officeDocument/2006/relationships/slideLayout" Target="../slideLayouts/slideLayout3.xml"/><Relationship Id="rId7" Type="http://schemas.openxmlformats.org/officeDocument/2006/relationships/slideLayout" Target="../slideLayouts/slideLayout4.xml"/><Relationship Id="rId8" Type="http://schemas.openxmlformats.org/officeDocument/2006/relationships/slideLayout" Target="../slideLayouts/slideLayout5.xml"/><Relationship Id="rId9" Type="http://schemas.openxmlformats.org/officeDocument/2006/relationships/slideLayout" Target="../slideLayouts/slideLayout6.xml"/><Relationship Id="rId10" Type="http://schemas.openxmlformats.org/officeDocument/2006/relationships/slideLayout" Target="../slideLayouts/slideLayout7.xml"/><Relationship Id="rId11" Type="http://schemas.openxmlformats.org/officeDocument/2006/relationships/slideLayout" Target="../slideLayouts/slideLayout8.xml"/><Relationship Id="rId12" Type="http://schemas.openxmlformats.org/officeDocument/2006/relationships/slideLayout" Target="../slideLayouts/slideLayout9.xml"/><Relationship Id="rId13" Type="http://schemas.openxmlformats.org/officeDocument/2006/relationships/slideLayout" Target="../slideLayouts/slideLayout10.xml"/><Relationship Id="rId14" Type="http://schemas.openxmlformats.org/officeDocument/2006/relationships/slideLayout" Target="../slideLayouts/slideLayout11.xml"/><Relationship Id="rId15" Type="http://schemas.openxmlformats.org/officeDocument/2006/relationships/slideLayout" Target="../slideLayouts/slideLayout12.xml"/><Relationship Id="rId16" Type="http://schemas.openxmlformats.org/officeDocument/2006/relationships/slideLayout" Target="../slideLayouts/slideLayout13.xml"/><Relationship Id="rId17" Type="http://schemas.openxmlformats.org/officeDocument/2006/relationships/slideLayout" Target="../slideLayouts/slideLayout14.xml"/><Relationship Id="rId18" Type="http://schemas.openxmlformats.org/officeDocument/2006/relationships/slideLayout" Target="../slideLayouts/slideLayout15.xml"/><Relationship Id="rId19" Type="http://schemas.openxmlformats.org/officeDocument/2006/relationships/slideLayout" Target="../slideLayouts/slideLayout16.xml"/><Relationship Id="rId20" Type="http://schemas.openxmlformats.org/officeDocument/2006/relationships/slideLayout" Target="../slideLayouts/slideLayout17.xml"/><Relationship Id="rId21" Type="http://schemas.openxmlformats.org/officeDocument/2006/relationships/slideLayout" Target="../slideLayouts/slideLayout18.xml"/><Relationship Id="rId22" Type="http://schemas.openxmlformats.org/officeDocument/2006/relationships/slideLayout" Target="../slideLayouts/slideLayout19.xml"/><Relationship Id="rId23" Type="http://schemas.openxmlformats.org/officeDocument/2006/relationships/slideLayout" Target="../slideLayouts/slideLayout20.xml"/><Relationship Id="rId24"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cSld>
    <p:bg>
      <p:bgPr>
        <a:blipFill rotWithShape="1">
          <a:blip r:embed="rId2"/>
          <a:srcRect l="0" t="0" r="0" b="0"/>
          <a:stretch>
            <a:fillRect/>
          </a:stretch>
        </a:blipFill>
      </p:bgPr>
    </p:bg>
    <p:spTree>
      <p:nvGrpSpPr>
        <p:cNvPr id="1" name=""/>
        <p:cNvGrpSpPr/>
        <p:nvPr/>
      </p:nvGrpSpPr>
      <p:grpSpPr>
        <a:xfrm>
          <a:off x="0" y="0"/>
          <a:ext cx="0" cy="0"/>
          <a:chOff x="0" y="0"/>
          <a:chExt cx="0" cy="0"/>
        </a:xfrm>
      </p:grpSpPr>
      <p:sp>
        <p:nvSpPr>
          <p:cNvPr id="2" name="Rectangle"/>
          <p:cNvSpPr/>
          <p:nvPr/>
        </p:nvSpPr>
        <p:spPr>
          <a:xfrm>
            <a:off x="283843" y="279400"/>
            <a:ext cx="12446001" cy="9220200"/>
          </a:xfrm>
          <a:prstGeom prst="rect">
            <a:avLst/>
          </a:prstGeom>
          <a:ln w="25400">
            <a:solidFill>
              <a:srgbClr val="A2A1A6"/>
            </a:solidFill>
            <a:miter lim="400000"/>
          </a:ln>
        </p:spPr>
        <p:txBody>
          <a:bodyPr lIns="50800" tIns="50800" rIns="50800" bIns="50800" anchor="ctr"/>
          <a:lstStyle/>
          <a:p>
            <a:pPr>
              <a:defRPr cap="none" sz="4000">
                <a:solidFill>
                  <a:srgbClr val="FFFFFF"/>
                </a:solidFill>
                <a:effectLst>
                  <a:outerShdw sx="100000" sy="100000" kx="0" ky="0" algn="b" rotWithShape="0" blurRad="38100" dist="12700" dir="5400000">
                    <a:srgbClr val="000000">
                      <a:alpha val="50000"/>
                    </a:srgbClr>
                  </a:outerShdw>
                </a:effectLst>
                <a:latin typeface="Gill Sans"/>
                <a:ea typeface="Gill Sans"/>
                <a:cs typeface="Gill Sans"/>
                <a:sym typeface="Gill Sans"/>
              </a:defRPr>
            </a:pPr>
          </a:p>
        </p:txBody>
      </p:sp>
      <p:sp>
        <p:nvSpPr>
          <p:cNvPr id="3" name="Body Level One…"/>
          <p:cNvSpPr txBox="1"/>
          <p:nvPr>
            <p:ph type="body" idx="1"/>
          </p:nvPr>
        </p:nvSpPr>
        <p:spPr>
          <a:xfrm>
            <a:off x="1041400" y="1473200"/>
            <a:ext cx="10922000" cy="6807200"/>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lstStyle>
            <a:lvl1pPr>
              <a:buBlip>
                <a:blip r:embed="rId3"/>
              </a:buBlip>
            </a:lvl1pPr>
            <a:lvl2pPr>
              <a:buBlip>
                <a:blip r:embed="rId3"/>
              </a:buBlip>
            </a:lvl2pPr>
            <a:lvl3pPr>
              <a:buBlip>
                <a:blip r:embed="rId3"/>
              </a:buBlip>
            </a:lvl3pPr>
            <a:lvl4pPr>
              <a:buBlip>
                <a:blip r:embed="rId3"/>
              </a:buBlip>
            </a:lvl4pPr>
            <a:lvl5pPr>
              <a:buBlip>
                <a:blip r:embed="rId3"/>
              </a:buBlip>
            </a:lvl5pPr>
          </a:lstStyle>
          <a:p>
            <a:pPr/>
            <a:r>
              <a:t>Body Level One</a:t>
            </a:r>
          </a:p>
          <a:p>
            <a:pPr lvl="1"/>
            <a:r>
              <a:t>Body Level Two</a:t>
            </a:r>
          </a:p>
          <a:p>
            <a:pPr lvl="2"/>
            <a:r>
              <a:t>Body Level Three</a:t>
            </a:r>
          </a:p>
          <a:p>
            <a:pPr lvl="3"/>
            <a:r>
              <a:t>Body Level Four</a:t>
            </a:r>
          </a:p>
          <a:p>
            <a:pPr lvl="4"/>
            <a:r>
              <a:t>Body Level Five</a:t>
            </a:r>
          </a:p>
        </p:txBody>
      </p:sp>
      <p:sp>
        <p:nvSpPr>
          <p:cNvPr id="4" name="Title Text"/>
          <p:cNvSpPr txBox="1"/>
          <p:nvPr>
            <p:ph type="title"/>
          </p:nvPr>
        </p:nvSpPr>
        <p:spPr>
          <a:xfrm>
            <a:off x="1041400" y="254000"/>
            <a:ext cx="10922000" cy="2438400"/>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lstStyle/>
          <a:p>
            <a:pPr/>
            <a:r>
              <a:t>Title Text</a:t>
            </a:r>
          </a:p>
        </p:txBody>
      </p:sp>
      <p:sp>
        <p:nvSpPr>
          <p:cNvPr id="5" name="Slide Number"/>
          <p:cNvSpPr txBox="1"/>
          <p:nvPr>
            <p:ph type="sldNum" sz="quarter" idx="2"/>
          </p:nvPr>
        </p:nvSpPr>
        <p:spPr>
          <a:xfrm>
            <a:off x="6352743" y="9474200"/>
            <a:ext cx="312014" cy="299822"/>
          </a:xfrm>
          <a:prstGeom prst="rect">
            <a:avLst/>
          </a:prstGeom>
          <a:ln w="12700">
            <a:miter lim="400000"/>
          </a:ln>
        </p:spPr>
        <p:txBody>
          <a:bodyPr wrap="none" lIns="50800" tIns="50800" rIns="50800" bIns="50800">
            <a:spAutoFit/>
          </a:bodyPr>
          <a:lstStyle>
            <a:lvl1pPr>
              <a:defRPr cap="none" sz="1400">
                <a:latin typeface="Helvetica Neue"/>
                <a:ea typeface="Helvetica Neue"/>
                <a:cs typeface="Helvetica Neue"/>
                <a:sym typeface="Helvetica Neue"/>
              </a:defRPr>
            </a:lvl1pPr>
          </a:lstStyle>
          <a:p>
            <a:pPr/>
            <a:fld id="{86CB4B4D-7CA3-9044-876B-883B54F8677D}" type="slidenum"/>
          </a:p>
        </p:txBody>
      </p:sp>
    </p:spTree>
  </p:cSld>
  <p:clrMap bg1="dk1" tx1="lt1" bg2="dk2" tx2="lt2" accent1="accent1" accent2="accent2" accent3="accent3" accent4="accent4" accent5="accent5" accent6="accent6" hlink="hlink" folHlink="folHlink"/>
  <p:sldLayoutIdLst>
    <p:sldLayoutId id="2147483649" r:id="rId4"/>
    <p:sldLayoutId id="2147483650" r:id="rId5"/>
    <p:sldLayoutId id="2147483651" r:id="rId6"/>
    <p:sldLayoutId id="2147483652" r:id="rId7"/>
    <p:sldLayoutId id="2147483653" r:id="rId8"/>
    <p:sldLayoutId id="2147483654" r:id="rId9"/>
    <p:sldLayoutId id="2147483655" r:id="rId10"/>
    <p:sldLayoutId id="2147483656" r:id="rId11"/>
    <p:sldLayoutId id="2147483657" r:id="rId12"/>
    <p:sldLayoutId id="2147483658" r:id="rId13"/>
    <p:sldLayoutId id="2147483659" r:id="rId14"/>
    <p:sldLayoutId id="2147483660" r:id="rId15"/>
    <p:sldLayoutId id="2147483661" r:id="rId16"/>
    <p:sldLayoutId id="2147483662" r:id="rId17"/>
    <p:sldLayoutId id="2147483663" r:id="rId18"/>
    <p:sldLayoutId id="2147483664" r:id="rId19"/>
    <p:sldLayoutId id="2147483665" r:id="rId20"/>
    <p:sldLayoutId id="2147483666" r:id="rId21"/>
    <p:sldLayoutId id="2147483667" r:id="rId22"/>
    <p:sldLayoutId id="2147483668" r:id="rId23"/>
    <p:sldLayoutId id="2147483669" r:id="rId24"/>
  </p:sldLayoutIdLst>
  <p:transition xmlns:p14="http://schemas.microsoft.com/office/powerpoint/2010/main" spd="med" advClick="1"/>
  <p:txStyles>
    <p:titleStyle>
      <a:lvl1pPr marL="408432" marR="0" indent="0" algn="l" defTabSz="584200" rtl="0" latinLnBrk="0">
        <a:lnSpc>
          <a:spcPct val="90000"/>
        </a:lnSpc>
        <a:spcBef>
          <a:spcPts val="0"/>
        </a:spcBef>
        <a:spcAft>
          <a:spcPts val="0"/>
        </a:spcAft>
        <a:buClrTx/>
        <a:buSzTx/>
        <a:buFontTx/>
        <a:buNone/>
        <a:tabLst/>
        <a:defRPr b="0" baseline="0" cap="none" i="0" spc="0" strike="noStrike" sz="7800" u="none">
          <a:solidFill>
            <a:srgbClr val="5C89A5"/>
          </a:solidFill>
          <a:uFillTx/>
          <a:latin typeface="+mn-lt"/>
          <a:ea typeface="+mn-ea"/>
          <a:cs typeface="+mn-cs"/>
          <a:sym typeface="Helvetica Neue Light"/>
        </a:defRPr>
      </a:lvl1pPr>
      <a:lvl2pPr marL="408432" marR="0" indent="228600" algn="l" defTabSz="584200" rtl="0" latinLnBrk="0">
        <a:lnSpc>
          <a:spcPct val="90000"/>
        </a:lnSpc>
        <a:spcBef>
          <a:spcPts val="0"/>
        </a:spcBef>
        <a:spcAft>
          <a:spcPts val="0"/>
        </a:spcAft>
        <a:buClrTx/>
        <a:buSzTx/>
        <a:buFontTx/>
        <a:buNone/>
        <a:tabLst/>
        <a:defRPr b="0" baseline="0" cap="none" i="0" spc="0" strike="noStrike" sz="7800" u="none">
          <a:solidFill>
            <a:srgbClr val="5C89A5"/>
          </a:solidFill>
          <a:uFillTx/>
          <a:latin typeface="+mn-lt"/>
          <a:ea typeface="+mn-ea"/>
          <a:cs typeface="+mn-cs"/>
          <a:sym typeface="Helvetica Neue Light"/>
        </a:defRPr>
      </a:lvl2pPr>
      <a:lvl3pPr marL="408432" marR="0" indent="457200" algn="l" defTabSz="584200" rtl="0" latinLnBrk="0">
        <a:lnSpc>
          <a:spcPct val="90000"/>
        </a:lnSpc>
        <a:spcBef>
          <a:spcPts val="0"/>
        </a:spcBef>
        <a:spcAft>
          <a:spcPts val="0"/>
        </a:spcAft>
        <a:buClrTx/>
        <a:buSzTx/>
        <a:buFontTx/>
        <a:buNone/>
        <a:tabLst/>
        <a:defRPr b="0" baseline="0" cap="none" i="0" spc="0" strike="noStrike" sz="7800" u="none">
          <a:solidFill>
            <a:srgbClr val="5C89A5"/>
          </a:solidFill>
          <a:uFillTx/>
          <a:latin typeface="+mn-lt"/>
          <a:ea typeface="+mn-ea"/>
          <a:cs typeface="+mn-cs"/>
          <a:sym typeface="Helvetica Neue Light"/>
        </a:defRPr>
      </a:lvl3pPr>
      <a:lvl4pPr marL="408432" marR="0" indent="685800" algn="l" defTabSz="584200" rtl="0" latinLnBrk="0">
        <a:lnSpc>
          <a:spcPct val="90000"/>
        </a:lnSpc>
        <a:spcBef>
          <a:spcPts val="0"/>
        </a:spcBef>
        <a:spcAft>
          <a:spcPts val="0"/>
        </a:spcAft>
        <a:buClrTx/>
        <a:buSzTx/>
        <a:buFontTx/>
        <a:buNone/>
        <a:tabLst/>
        <a:defRPr b="0" baseline="0" cap="none" i="0" spc="0" strike="noStrike" sz="7800" u="none">
          <a:solidFill>
            <a:srgbClr val="5C89A5"/>
          </a:solidFill>
          <a:uFillTx/>
          <a:latin typeface="+mn-lt"/>
          <a:ea typeface="+mn-ea"/>
          <a:cs typeface="+mn-cs"/>
          <a:sym typeface="Helvetica Neue Light"/>
        </a:defRPr>
      </a:lvl4pPr>
      <a:lvl5pPr marL="408432" marR="0" indent="914400" algn="l" defTabSz="584200" rtl="0" latinLnBrk="0">
        <a:lnSpc>
          <a:spcPct val="90000"/>
        </a:lnSpc>
        <a:spcBef>
          <a:spcPts val="0"/>
        </a:spcBef>
        <a:spcAft>
          <a:spcPts val="0"/>
        </a:spcAft>
        <a:buClrTx/>
        <a:buSzTx/>
        <a:buFontTx/>
        <a:buNone/>
        <a:tabLst/>
        <a:defRPr b="0" baseline="0" cap="none" i="0" spc="0" strike="noStrike" sz="7800" u="none">
          <a:solidFill>
            <a:srgbClr val="5C89A5"/>
          </a:solidFill>
          <a:uFillTx/>
          <a:latin typeface="+mn-lt"/>
          <a:ea typeface="+mn-ea"/>
          <a:cs typeface="+mn-cs"/>
          <a:sym typeface="Helvetica Neue Light"/>
        </a:defRPr>
      </a:lvl5pPr>
      <a:lvl6pPr marL="408432" marR="0" indent="1143000" algn="l" defTabSz="584200" rtl="0" latinLnBrk="0">
        <a:lnSpc>
          <a:spcPct val="90000"/>
        </a:lnSpc>
        <a:spcBef>
          <a:spcPts val="0"/>
        </a:spcBef>
        <a:spcAft>
          <a:spcPts val="0"/>
        </a:spcAft>
        <a:buClrTx/>
        <a:buSzTx/>
        <a:buFontTx/>
        <a:buNone/>
        <a:tabLst/>
        <a:defRPr b="0" baseline="0" cap="none" i="0" spc="0" strike="noStrike" sz="7800" u="none">
          <a:solidFill>
            <a:srgbClr val="5C89A5"/>
          </a:solidFill>
          <a:uFillTx/>
          <a:latin typeface="+mn-lt"/>
          <a:ea typeface="+mn-ea"/>
          <a:cs typeface="+mn-cs"/>
          <a:sym typeface="Helvetica Neue Light"/>
        </a:defRPr>
      </a:lvl6pPr>
      <a:lvl7pPr marL="408432" marR="0" indent="1371599" algn="l" defTabSz="584200" rtl="0" latinLnBrk="0">
        <a:lnSpc>
          <a:spcPct val="90000"/>
        </a:lnSpc>
        <a:spcBef>
          <a:spcPts val="0"/>
        </a:spcBef>
        <a:spcAft>
          <a:spcPts val="0"/>
        </a:spcAft>
        <a:buClrTx/>
        <a:buSzTx/>
        <a:buFontTx/>
        <a:buNone/>
        <a:tabLst/>
        <a:defRPr b="0" baseline="0" cap="none" i="0" spc="0" strike="noStrike" sz="7800" u="none">
          <a:solidFill>
            <a:srgbClr val="5C89A5"/>
          </a:solidFill>
          <a:uFillTx/>
          <a:latin typeface="+mn-lt"/>
          <a:ea typeface="+mn-ea"/>
          <a:cs typeface="+mn-cs"/>
          <a:sym typeface="Helvetica Neue Light"/>
        </a:defRPr>
      </a:lvl7pPr>
      <a:lvl8pPr marL="408432" marR="0" indent="1600199" algn="l" defTabSz="584200" rtl="0" latinLnBrk="0">
        <a:lnSpc>
          <a:spcPct val="90000"/>
        </a:lnSpc>
        <a:spcBef>
          <a:spcPts val="0"/>
        </a:spcBef>
        <a:spcAft>
          <a:spcPts val="0"/>
        </a:spcAft>
        <a:buClrTx/>
        <a:buSzTx/>
        <a:buFontTx/>
        <a:buNone/>
        <a:tabLst/>
        <a:defRPr b="0" baseline="0" cap="none" i="0" spc="0" strike="noStrike" sz="7800" u="none">
          <a:solidFill>
            <a:srgbClr val="5C89A5"/>
          </a:solidFill>
          <a:uFillTx/>
          <a:latin typeface="+mn-lt"/>
          <a:ea typeface="+mn-ea"/>
          <a:cs typeface="+mn-cs"/>
          <a:sym typeface="Helvetica Neue Light"/>
        </a:defRPr>
      </a:lvl8pPr>
      <a:lvl9pPr marL="408432" marR="0" indent="1828800" algn="l" defTabSz="584200" rtl="0" latinLnBrk="0">
        <a:lnSpc>
          <a:spcPct val="90000"/>
        </a:lnSpc>
        <a:spcBef>
          <a:spcPts val="0"/>
        </a:spcBef>
        <a:spcAft>
          <a:spcPts val="0"/>
        </a:spcAft>
        <a:buClrTx/>
        <a:buSzTx/>
        <a:buFontTx/>
        <a:buNone/>
        <a:tabLst/>
        <a:defRPr b="0" baseline="0" cap="none" i="0" spc="0" strike="noStrike" sz="7800" u="none">
          <a:solidFill>
            <a:srgbClr val="5C89A5"/>
          </a:solidFill>
          <a:uFillTx/>
          <a:latin typeface="+mn-lt"/>
          <a:ea typeface="+mn-ea"/>
          <a:cs typeface="+mn-cs"/>
          <a:sym typeface="Helvetica Neue Light"/>
        </a:defRPr>
      </a:lvl9pPr>
    </p:titleStyle>
    <p:bodyStyle>
      <a:lvl1pPr marL="431800" marR="0" indent="-431800" algn="l" defTabSz="584200" rtl="0" latinLnBrk="0">
        <a:lnSpc>
          <a:spcPct val="100000"/>
        </a:lnSpc>
        <a:spcBef>
          <a:spcPts val="4800"/>
        </a:spcBef>
        <a:spcAft>
          <a:spcPts val="0"/>
        </a:spcAft>
        <a:buClrTx/>
        <a:buSzPct val="50000"/>
        <a:buFontTx/>
        <a:buBlip>
          <a:blip r:embed="rId3"/>
        </a:buBlip>
        <a:tabLst/>
        <a:defRPr b="0" baseline="0" cap="none" i="0" spc="0" strike="noStrike" sz="3600" u="none">
          <a:solidFill>
            <a:srgbClr val="777775"/>
          </a:solidFill>
          <a:uFillTx/>
          <a:latin typeface="Helvetica Neue"/>
          <a:ea typeface="Helvetica Neue"/>
          <a:cs typeface="Helvetica Neue"/>
          <a:sym typeface="Helvetica Neue"/>
        </a:defRPr>
      </a:lvl1pPr>
      <a:lvl2pPr marL="876300" marR="0" indent="-431800" algn="l" defTabSz="584200" rtl="0" latinLnBrk="0">
        <a:lnSpc>
          <a:spcPct val="100000"/>
        </a:lnSpc>
        <a:spcBef>
          <a:spcPts val="4800"/>
        </a:spcBef>
        <a:spcAft>
          <a:spcPts val="0"/>
        </a:spcAft>
        <a:buClrTx/>
        <a:buSzPct val="50000"/>
        <a:buFontTx/>
        <a:buBlip>
          <a:blip r:embed="rId3"/>
        </a:buBlip>
        <a:tabLst/>
        <a:defRPr b="0" baseline="0" cap="none" i="0" spc="0" strike="noStrike" sz="3600" u="none">
          <a:solidFill>
            <a:srgbClr val="777775"/>
          </a:solidFill>
          <a:uFillTx/>
          <a:latin typeface="Helvetica Neue"/>
          <a:ea typeface="Helvetica Neue"/>
          <a:cs typeface="Helvetica Neue"/>
          <a:sym typeface="Helvetica Neue"/>
        </a:defRPr>
      </a:lvl2pPr>
      <a:lvl3pPr marL="1320800" marR="0" indent="-431800" algn="l" defTabSz="584200" rtl="0" latinLnBrk="0">
        <a:lnSpc>
          <a:spcPct val="100000"/>
        </a:lnSpc>
        <a:spcBef>
          <a:spcPts val="4800"/>
        </a:spcBef>
        <a:spcAft>
          <a:spcPts val="0"/>
        </a:spcAft>
        <a:buClrTx/>
        <a:buSzPct val="50000"/>
        <a:buFontTx/>
        <a:buBlip>
          <a:blip r:embed="rId3"/>
        </a:buBlip>
        <a:tabLst/>
        <a:defRPr b="0" baseline="0" cap="none" i="0" spc="0" strike="noStrike" sz="3600" u="none">
          <a:solidFill>
            <a:srgbClr val="777775"/>
          </a:solidFill>
          <a:uFillTx/>
          <a:latin typeface="Helvetica Neue"/>
          <a:ea typeface="Helvetica Neue"/>
          <a:cs typeface="Helvetica Neue"/>
          <a:sym typeface="Helvetica Neue"/>
        </a:defRPr>
      </a:lvl3pPr>
      <a:lvl4pPr marL="1765300" marR="0" indent="-431800" algn="l" defTabSz="584200" rtl="0" latinLnBrk="0">
        <a:lnSpc>
          <a:spcPct val="100000"/>
        </a:lnSpc>
        <a:spcBef>
          <a:spcPts val="4800"/>
        </a:spcBef>
        <a:spcAft>
          <a:spcPts val="0"/>
        </a:spcAft>
        <a:buClrTx/>
        <a:buSzPct val="50000"/>
        <a:buFontTx/>
        <a:buBlip>
          <a:blip r:embed="rId3"/>
        </a:buBlip>
        <a:tabLst/>
        <a:defRPr b="0" baseline="0" cap="none" i="0" spc="0" strike="noStrike" sz="3600" u="none">
          <a:solidFill>
            <a:srgbClr val="777775"/>
          </a:solidFill>
          <a:uFillTx/>
          <a:latin typeface="Helvetica Neue"/>
          <a:ea typeface="Helvetica Neue"/>
          <a:cs typeface="Helvetica Neue"/>
          <a:sym typeface="Helvetica Neue"/>
        </a:defRPr>
      </a:lvl4pPr>
      <a:lvl5pPr marL="2209800" marR="0" indent="-431800" algn="l" defTabSz="584200" rtl="0" latinLnBrk="0">
        <a:lnSpc>
          <a:spcPct val="100000"/>
        </a:lnSpc>
        <a:spcBef>
          <a:spcPts val="4800"/>
        </a:spcBef>
        <a:spcAft>
          <a:spcPts val="0"/>
        </a:spcAft>
        <a:buClrTx/>
        <a:buSzPct val="50000"/>
        <a:buFontTx/>
        <a:buBlip>
          <a:blip r:embed="rId3"/>
        </a:buBlip>
        <a:tabLst/>
        <a:defRPr b="0" baseline="0" cap="none" i="0" spc="0" strike="noStrike" sz="3600" u="none">
          <a:solidFill>
            <a:srgbClr val="777775"/>
          </a:solidFill>
          <a:uFillTx/>
          <a:latin typeface="Helvetica Neue"/>
          <a:ea typeface="Helvetica Neue"/>
          <a:cs typeface="Helvetica Neue"/>
          <a:sym typeface="Helvetica Neue"/>
        </a:defRPr>
      </a:lvl5pPr>
      <a:lvl6pPr marL="2654300" marR="0" indent="-431800" algn="l" defTabSz="584200" rtl="0" latinLnBrk="0">
        <a:lnSpc>
          <a:spcPct val="100000"/>
        </a:lnSpc>
        <a:spcBef>
          <a:spcPts val="4800"/>
        </a:spcBef>
        <a:spcAft>
          <a:spcPts val="0"/>
        </a:spcAft>
        <a:buClrTx/>
        <a:buSzPct val="50000"/>
        <a:buFontTx/>
        <a:buBlip>
          <a:blip r:embed="rId3"/>
        </a:buBlip>
        <a:tabLst/>
        <a:defRPr b="0" baseline="0" cap="none" i="0" spc="0" strike="noStrike" sz="3600" u="none">
          <a:solidFill>
            <a:srgbClr val="777775"/>
          </a:solidFill>
          <a:uFillTx/>
          <a:latin typeface="Helvetica Neue"/>
          <a:ea typeface="Helvetica Neue"/>
          <a:cs typeface="Helvetica Neue"/>
          <a:sym typeface="Helvetica Neue"/>
        </a:defRPr>
      </a:lvl6pPr>
      <a:lvl7pPr marL="3098800" marR="0" indent="-431800" algn="l" defTabSz="584200" rtl="0" latinLnBrk="0">
        <a:lnSpc>
          <a:spcPct val="100000"/>
        </a:lnSpc>
        <a:spcBef>
          <a:spcPts val="4800"/>
        </a:spcBef>
        <a:spcAft>
          <a:spcPts val="0"/>
        </a:spcAft>
        <a:buClrTx/>
        <a:buSzPct val="50000"/>
        <a:buFontTx/>
        <a:buBlip>
          <a:blip r:embed="rId3"/>
        </a:buBlip>
        <a:tabLst/>
        <a:defRPr b="0" baseline="0" cap="none" i="0" spc="0" strike="noStrike" sz="3600" u="none">
          <a:solidFill>
            <a:srgbClr val="777775"/>
          </a:solidFill>
          <a:uFillTx/>
          <a:latin typeface="Helvetica Neue"/>
          <a:ea typeface="Helvetica Neue"/>
          <a:cs typeface="Helvetica Neue"/>
          <a:sym typeface="Helvetica Neue"/>
        </a:defRPr>
      </a:lvl7pPr>
      <a:lvl8pPr marL="3543300" marR="0" indent="-431800" algn="l" defTabSz="584200" rtl="0" latinLnBrk="0">
        <a:lnSpc>
          <a:spcPct val="100000"/>
        </a:lnSpc>
        <a:spcBef>
          <a:spcPts val="4800"/>
        </a:spcBef>
        <a:spcAft>
          <a:spcPts val="0"/>
        </a:spcAft>
        <a:buClrTx/>
        <a:buSzPct val="50000"/>
        <a:buFontTx/>
        <a:buBlip>
          <a:blip r:embed="rId3"/>
        </a:buBlip>
        <a:tabLst/>
        <a:defRPr b="0" baseline="0" cap="none" i="0" spc="0" strike="noStrike" sz="3600" u="none">
          <a:solidFill>
            <a:srgbClr val="777775"/>
          </a:solidFill>
          <a:uFillTx/>
          <a:latin typeface="Helvetica Neue"/>
          <a:ea typeface="Helvetica Neue"/>
          <a:cs typeface="Helvetica Neue"/>
          <a:sym typeface="Helvetica Neue"/>
        </a:defRPr>
      </a:lvl8pPr>
      <a:lvl9pPr marL="3987800" marR="0" indent="-431800" algn="l" defTabSz="584200" rtl="0" latinLnBrk="0">
        <a:lnSpc>
          <a:spcPct val="100000"/>
        </a:lnSpc>
        <a:spcBef>
          <a:spcPts val="4800"/>
        </a:spcBef>
        <a:spcAft>
          <a:spcPts val="0"/>
        </a:spcAft>
        <a:buClrTx/>
        <a:buSzPct val="50000"/>
        <a:buFontTx/>
        <a:buBlip>
          <a:blip r:embed="rId3"/>
        </a:buBlip>
        <a:tabLst/>
        <a:defRPr b="0" baseline="0" cap="none" i="0" spc="0" strike="noStrike" sz="3600" u="none">
          <a:solidFill>
            <a:srgbClr val="777775"/>
          </a:solidFill>
          <a:uFillTx/>
          <a:latin typeface="Helvetica Neue"/>
          <a:ea typeface="Helvetica Neue"/>
          <a:cs typeface="Helvetica Neue"/>
          <a:sym typeface="Helvetica Neue"/>
        </a:defRPr>
      </a:lvl9pPr>
    </p:bodyStyle>
    <p:otherStyle>
      <a:lvl1pPr marL="0" marR="0" indent="0" algn="ctr" defTabSz="584200" latinLnBrk="0">
        <a:lnSpc>
          <a:spcPct val="100000"/>
        </a:lnSpc>
        <a:spcBef>
          <a:spcPts val="0"/>
        </a:spcBef>
        <a:spcAft>
          <a:spcPts val="0"/>
        </a:spcAft>
        <a:buClrTx/>
        <a:buSzTx/>
        <a:buFontTx/>
        <a:buNone/>
        <a:tabLst/>
        <a:defRPr b="0" baseline="0" cap="none" i="0" spc="0" strike="noStrike" sz="1400" u="none">
          <a:solidFill>
            <a:schemeClr val="tx1"/>
          </a:solidFill>
          <a:uFillTx/>
          <a:latin typeface="+mn-lt"/>
          <a:ea typeface="+mn-ea"/>
          <a:cs typeface="+mn-cs"/>
          <a:sym typeface="Helvetica Neue"/>
        </a:defRPr>
      </a:lvl1pPr>
      <a:lvl2pPr marL="0" marR="0" indent="228600" algn="ctr" defTabSz="584200" latinLnBrk="0">
        <a:lnSpc>
          <a:spcPct val="100000"/>
        </a:lnSpc>
        <a:spcBef>
          <a:spcPts val="0"/>
        </a:spcBef>
        <a:spcAft>
          <a:spcPts val="0"/>
        </a:spcAft>
        <a:buClrTx/>
        <a:buSzTx/>
        <a:buFontTx/>
        <a:buNone/>
        <a:tabLst/>
        <a:defRPr b="0" baseline="0" cap="none" i="0" spc="0" strike="noStrike" sz="1400" u="none">
          <a:solidFill>
            <a:schemeClr val="tx1"/>
          </a:solidFill>
          <a:uFillTx/>
          <a:latin typeface="+mn-lt"/>
          <a:ea typeface="+mn-ea"/>
          <a:cs typeface="+mn-cs"/>
          <a:sym typeface="Helvetica Neue"/>
        </a:defRPr>
      </a:lvl2pPr>
      <a:lvl3pPr marL="0" marR="0" indent="457200" algn="ctr" defTabSz="584200" latinLnBrk="0">
        <a:lnSpc>
          <a:spcPct val="100000"/>
        </a:lnSpc>
        <a:spcBef>
          <a:spcPts val="0"/>
        </a:spcBef>
        <a:spcAft>
          <a:spcPts val="0"/>
        </a:spcAft>
        <a:buClrTx/>
        <a:buSzTx/>
        <a:buFontTx/>
        <a:buNone/>
        <a:tabLst/>
        <a:defRPr b="0" baseline="0" cap="none" i="0" spc="0" strike="noStrike" sz="1400" u="none">
          <a:solidFill>
            <a:schemeClr val="tx1"/>
          </a:solidFill>
          <a:uFillTx/>
          <a:latin typeface="+mn-lt"/>
          <a:ea typeface="+mn-ea"/>
          <a:cs typeface="+mn-cs"/>
          <a:sym typeface="Helvetica Neue"/>
        </a:defRPr>
      </a:lvl3pPr>
      <a:lvl4pPr marL="0" marR="0" indent="685800" algn="ctr" defTabSz="584200" latinLnBrk="0">
        <a:lnSpc>
          <a:spcPct val="100000"/>
        </a:lnSpc>
        <a:spcBef>
          <a:spcPts val="0"/>
        </a:spcBef>
        <a:spcAft>
          <a:spcPts val="0"/>
        </a:spcAft>
        <a:buClrTx/>
        <a:buSzTx/>
        <a:buFontTx/>
        <a:buNone/>
        <a:tabLst/>
        <a:defRPr b="0" baseline="0" cap="none" i="0" spc="0" strike="noStrike" sz="1400" u="none">
          <a:solidFill>
            <a:schemeClr val="tx1"/>
          </a:solidFill>
          <a:uFillTx/>
          <a:latin typeface="+mn-lt"/>
          <a:ea typeface="+mn-ea"/>
          <a:cs typeface="+mn-cs"/>
          <a:sym typeface="Helvetica Neue"/>
        </a:defRPr>
      </a:lvl4pPr>
      <a:lvl5pPr marL="0" marR="0" indent="914400" algn="ctr" defTabSz="584200" latinLnBrk="0">
        <a:lnSpc>
          <a:spcPct val="100000"/>
        </a:lnSpc>
        <a:spcBef>
          <a:spcPts val="0"/>
        </a:spcBef>
        <a:spcAft>
          <a:spcPts val="0"/>
        </a:spcAft>
        <a:buClrTx/>
        <a:buSzTx/>
        <a:buFontTx/>
        <a:buNone/>
        <a:tabLst/>
        <a:defRPr b="0" baseline="0" cap="none" i="0" spc="0" strike="noStrike" sz="1400" u="none">
          <a:solidFill>
            <a:schemeClr val="tx1"/>
          </a:solidFill>
          <a:uFillTx/>
          <a:latin typeface="+mn-lt"/>
          <a:ea typeface="+mn-ea"/>
          <a:cs typeface="+mn-cs"/>
          <a:sym typeface="Helvetica Neue"/>
        </a:defRPr>
      </a:lvl5pPr>
      <a:lvl6pPr marL="0" marR="0" indent="1143000" algn="ctr" defTabSz="584200" latinLnBrk="0">
        <a:lnSpc>
          <a:spcPct val="100000"/>
        </a:lnSpc>
        <a:spcBef>
          <a:spcPts val="0"/>
        </a:spcBef>
        <a:spcAft>
          <a:spcPts val="0"/>
        </a:spcAft>
        <a:buClrTx/>
        <a:buSzTx/>
        <a:buFontTx/>
        <a:buNone/>
        <a:tabLst/>
        <a:defRPr b="0" baseline="0" cap="none" i="0" spc="0" strike="noStrike" sz="1400" u="none">
          <a:solidFill>
            <a:schemeClr val="tx1"/>
          </a:solidFill>
          <a:uFillTx/>
          <a:latin typeface="+mn-lt"/>
          <a:ea typeface="+mn-ea"/>
          <a:cs typeface="+mn-cs"/>
          <a:sym typeface="Helvetica Neue"/>
        </a:defRPr>
      </a:lvl6pPr>
      <a:lvl7pPr marL="0" marR="0" indent="1371600" algn="ctr" defTabSz="584200" latinLnBrk="0">
        <a:lnSpc>
          <a:spcPct val="100000"/>
        </a:lnSpc>
        <a:spcBef>
          <a:spcPts val="0"/>
        </a:spcBef>
        <a:spcAft>
          <a:spcPts val="0"/>
        </a:spcAft>
        <a:buClrTx/>
        <a:buSzTx/>
        <a:buFontTx/>
        <a:buNone/>
        <a:tabLst/>
        <a:defRPr b="0" baseline="0" cap="none" i="0" spc="0" strike="noStrike" sz="1400" u="none">
          <a:solidFill>
            <a:schemeClr val="tx1"/>
          </a:solidFill>
          <a:uFillTx/>
          <a:latin typeface="+mn-lt"/>
          <a:ea typeface="+mn-ea"/>
          <a:cs typeface="+mn-cs"/>
          <a:sym typeface="Helvetica Neue"/>
        </a:defRPr>
      </a:lvl7pPr>
      <a:lvl8pPr marL="0" marR="0" indent="1600200" algn="ctr" defTabSz="584200" latinLnBrk="0">
        <a:lnSpc>
          <a:spcPct val="100000"/>
        </a:lnSpc>
        <a:spcBef>
          <a:spcPts val="0"/>
        </a:spcBef>
        <a:spcAft>
          <a:spcPts val="0"/>
        </a:spcAft>
        <a:buClrTx/>
        <a:buSzTx/>
        <a:buFontTx/>
        <a:buNone/>
        <a:tabLst/>
        <a:defRPr b="0" baseline="0" cap="none" i="0" spc="0" strike="noStrike" sz="1400" u="none">
          <a:solidFill>
            <a:schemeClr val="tx1"/>
          </a:solidFill>
          <a:uFillTx/>
          <a:latin typeface="+mn-lt"/>
          <a:ea typeface="+mn-ea"/>
          <a:cs typeface="+mn-cs"/>
          <a:sym typeface="Helvetica Neue"/>
        </a:defRPr>
      </a:lvl8pPr>
      <a:lvl9pPr marL="0" marR="0" indent="1828800" algn="ctr" defTabSz="584200" latinLnBrk="0">
        <a:lnSpc>
          <a:spcPct val="100000"/>
        </a:lnSpc>
        <a:spcBef>
          <a:spcPts val="0"/>
        </a:spcBef>
        <a:spcAft>
          <a:spcPts val="0"/>
        </a:spcAft>
        <a:buClrTx/>
        <a:buSzTx/>
        <a:buFontTx/>
        <a:buNone/>
        <a:tabLst/>
        <a:defRPr b="0" baseline="0" cap="none" i="0" spc="0" strike="noStrike" sz="1400" u="none">
          <a:solidFill>
            <a:schemeClr val="tx1"/>
          </a:solidFill>
          <a:uFillTx/>
          <a:latin typeface="+mn-lt"/>
          <a:ea typeface="+mn-ea"/>
          <a:cs typeface="+mn-cs"/>
          <a:sym typeface="Helvetica Neue"/>
        </a:defRPr>
      </a:lvl9pPr>
    </p:otherStyle>
  </p:txStyles>
</p:sldMaster>
</file>

<file path=ppt/slides/_rels/slide1.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hyperlink" Target="http://www.wayoflife.org" TargetMode="External"/><Relationship Id="rId3" Type="http://schemas.openxmlformats.org/officeDocument/2006/relationships/hyperlink" Target="mailto:fbns@wayoflife.org" TargetMode="External"/><Relationship Id="rId4" Type="http://schemas.openxmlformats.org/officeDocument/2006/relationships/image" Target="../media/image3.jpeg"/></Relationships>

</file>

<file path=ppt/slides/_rels/slide10.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7.jpeg"/><Relationship Id="rId3" Type="http://schemas.openxmlformats.org/officeDocument/2006/relationships/image" Target="../media/image8.jpeg"/><Relationship Id="rId4" Type="http://schemas.openxmlformats.org/officeDocument/2006/relationships/image" Target="../media/image9.jpeg"/></Relationships>

</file>

<file path=ppt/slides/_rels/slide11.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7.jpeg"/><Relationship Id="rId3" Type="http://schemas.openxmlformats.org/officeDocument/2006/relationships/image" Target="../media/image10.jpeg"/></Relationships>

</file>

<file path=ppt/slides/_rels/slide12.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7.jpeg"/><Relationship Id="rId3" Type="http://schemas.openxmlformats.org/officeDocument/2006/relationships/image" Target="../media/image10.jpeg"/></Relationships>

</file>

<file path=ppt/slides/_rels/slide13.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7.jpeg"/><Relationship Id="rId3" Type="http://schemas.openxmlformats.org/officeDocument/2006/relationships/image" Target="../media/image10.jpeg"/></Relationships>

</file>

<file path=ppt/slides/_rels/slide14.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7.jpeg"/><Relationship Id="rId3" Type="http://schemas.openxmlformats.org/officeDocument/2006/relationships/image" Target="../media/image11.jpeg"/></Relationships>

</file>

<file path=ppt/slides/_rels/slide15.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12.jpeg"/></Relationships>

</file>

<file path=ppt/slides/_rels/slide16.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13.jpeg"/></Relationships>

</file>

<file path=ppt/slides/_rels/slide17.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12.jpeg"/></Relationships>

</file>

<file path=ppt/slides/_rels/slide18.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14.jpeg"/></Relationships>

</file>

<file path=ppt/slides/_rels/slide19.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15.jpeg"/></Relationships>

</file>

<file path=ppt/slides/_rels/slide2.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3.jpeg"/></Relationships>

</file>

<file path=ppt/slides/_rels/slide20.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16.jpeg"/></Relationships>

</file>

<file path=ppt/slides/_rels/slide21.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17.jpeg"/></Relationships>

</file>

<file path=ppt/slides/_rels/slide22.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15.jpeg"/></Relationships>

</file>

<file path=ppt/slides/_rels/slide23.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15.jpeg"/></Relationships>

</file>

<file path=ppt/slides/_rels/slide24.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15.jpeg"/></Relationships>

</file>

<file path=ppt/slides/_rels/slide25.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15.jpeg"/></Relationships>

</file>

<file path=ppt/slides/_rels/slide26.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15.jpeg"/></Relationships>

</file>

<file path=ppt/slides/_rels/slide27.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15.jpeg"/></Relationships>

</file>

<file path=ppt/slides/_rels/slide28.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15.jpeg"/></Relationships>

</file>

<file path=ppt/slides/_rels/slide29.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18.jpeg"/></Relationships>

</file>

<file path=ppt/slides/_rels/slide3.xml.rels><?xml version="1.0" encoding="UTF-8"?>
<Relationships xmlns="http://schemas.openxmlformats.org/package/2006/relationships"><Relationship Id="rId1" Type="http://schemas.openxmlformats.org/officeDocument/2006/relationships/slideLayout" Target="../slideLayouts/slideLayout21.xml"/><Relationship Id="rId2" Type="http://schemas.openxmlformats.org/officeDocument/2006/relationships/image" Target="../media/image4.jpeg"/><Relationship Id="rId3" Type="http://schemas.openxmlformats.org/officeDocument/2006/relationships/image" Target="../media/image4.png"/></Relationships>

</file>

<file path=ppt/slides/_rels/slide30.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18.jpeg"/></Relationships>

</file>

<file path=ppt/slides/_rels/slide31.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18.jpeg"/></Relationships>

</file>

<file path=ppt/slides/_rels/slide32.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15.jpeg"/></Relationships>

</file>

<file path=ppt/slides/_rels/slide33.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19.jpeg"/></Relationships>

</file>

<file path=ppt/slides/_rels/slide34.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6.png"/></Relationships>

</file>

<file path=ppt/slides/_rels/slide35.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5.png"/></Relationships>

</file>

<file path=ppt/slides/_rels/slide36.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7.png"/></Relationships>

</file>

<file path=ppt/slides/_rels/slide37.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8.png"/></Relationships>

</file>

<file path=ppt/slides/_rels/slide38.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7.png"/></Relationships>

</file>

<file path=ppt/slides/_rels/slide39.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9.png"/><Relationship Id="rId3" Type="http://schemas.openxmlformats.org/officeDocument/2006/relationships/image" Target="../media/image20.jpeg"/></Relationships>

</file>

<file path=ppt/slides/_rels/slide4.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5.png"/></Relationships>

</file>

<file path=ppt/slides/_rels/slide40.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10.png"/></Relationships>

</file>

<file path=ppt/slides/_rels/slide41.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21.jpeg"/></Relationships>

</file>

<file path=ppt/slides/_rels/slide42.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8.png"/></Relationships>

</file>

<file path=ppt/slides/_rels/slide43.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8.png"/></Relationships>

</file>

<file path=ppt/slides/_rels/slide44.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8.png"/></Relationships>

</file>

<file path=ppt/slides/_rels/slide45.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8.png"/></Relationships>

</file>

<file path=ppt/slides/_rels/slide46.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11.png"/></Relationships>

</file>

<file path=ppt/slides/_rels/slide47.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12.png"/></Relationships>

</file>

<file path=ppt/slides/_rels/slide48.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22.jpeg"/></Relationships>

</file>

<file path=ppt/slides/_rels/slide49.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13.png"/></Relationships>

</file>

<file path=ppt/slides/_rels/slide5.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5.jpeg"/></Relationships>

</file>

<file path=ppt/slides/_rels/slide50.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14.png"/></Relationships>

</file>

<file path=ppt/slides/_rels/slide51.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15.png"/></Relationships>

</file>

<file path=ppt/slides/_rels/slide52.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16.png"/></Relationships>

</file>

<file path=ppt/slides/_rels/slide53.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17.png"/></Relationships>

</file>

<file path=ppt/slides/_rels/slide54.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18.png"/></Relationships>

</file>

<file path=ppt/slides/_rels/slide55.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19.png"/></Relationships>

</file>

<file path=ppt/slides/_rels/slide56.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20.png"/></Relationships>

</file>

<file path=ppt/slides/_rels/slide57.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21.png"/></Relationships>

</file>

<file path=ppt/slides/_rels/slide58.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22.png"/></Relationships>

</file>

<file path=ppt/slides/_rels/slide59.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23.png"/></Relationships>

</file>

<file path=ppt/slides/_rels/slide6.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5.jpeg"/></Relationships>

</file>

<file path=ppt/slides/_rels/slide60.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24.png"/></Relationships>

</file>

<file path=ppt/slides/_rels/slide61.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25.png"/></Relationships>

</file>

<file path=ppt/slides/_rels/slide62.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26.png"/><Relationship Id="rId3" Type="http://schemas.openxmlformats.org/officeDocument/2006/relationships/image" Target="../media/image23.jpeg"/></Relationships>

</file>

<file path=ppt/slides/_rels/slide63.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27.png"/></Relationships>

</file>

<file path=ppt/slides/_rels/slide64.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28.png"/></Relationships>

</file>

<file path=ppt/slides/_rels/slide65.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29.png"/></Relationships>

</file>

<file path=ppt/slides/_rels/slide66.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30.png"/></Relationships>

</file>

<file path=ppt/slides/_rels/slide67.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31.png"/></Relationships>

</file>

<file path=ppt/slides/_rels/slide68.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32.png"/></Relationships>

</file>

<file path=ppt/slides/_rels/slide69.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33.png"/></Relationships>

</file>

<file path=ppt/slides/_rels/slide7.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5.jpeg"/></Relationships>

</file>

<file path=ppt/slides/_rels/slide70.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32.png"/></Relationships>

</file>

<file path=ppt/slides/_rels/slide71.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34.png"/></Relationships>

</file>

<file path=ppt/slides/_rels/slide72.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35.png"/></Relationships>

</file>

<file path=ppt/slides/_rels/slide73.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36.png"/><Relationship Id="rId3" Type="http://schemas.openxmlformats.org/officeDocument/2006/relationships/image" Target="../media/image37.png"/></Relationships>

</file>

<file path=ppt/slides/_rels/slide74.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38.png"/><Relationship Id="rId3" Type="http://schemas.openxmlformats.org/officeDocument/2006/relationships/image" Target="../media/image39.png"/></Relationships>

</file>

<file path=ppt/slides/_rels/slide75.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40.png"/></Relationships>

</file>

<file path=ppt/slides/_rels/slide76.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24.jpeg"/><Relationship Id="rId3" Type="http://schemas.openxmlformats.org/officeDocument/2006/relationships/image" Target="../media/image25.jpeg"/></Relationships>

</file>

<file path=ppt/slides/_rels/slide77.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41.png"/></Relationships>

</file>

<file path=ppt/slides/_rels/slide78.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41.png"/></Relationships>

</file>

<file path=ppt/slides/_rels/slide79.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41.png"/></Relationships>

</file>

<file path=ppt/slides/_rels/slide8.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6.jpeg"/></Relationships>

</file>

<file path=ppt/slides/_rels/slide80.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41.png"/></Relationships>

</file>

<file path=ppt/slides/_rels/slide81.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42.png"/></Relationships>

</file>

<file path=ppt/slides/_rels/slide82.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43.png"/></Relationships>

</file>

<file path=ppt/slides/_rels/slide83.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44.png"/></Relationships>

</file>

<file path=ppt/slides/_rels/slide84.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45.png"/></Relationships>

</file>

<file path=ppt/slides/_rels/slide85.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46.png"/></Relationships>

</file>

<file path=ppt/slides/_rels/slide86.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46.png"/></Relationships>

</file>

<file path=ppt/slides/_rels/slide87.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47.png"/></Relationships>

</file>

<file path=ppt/slides/_rels/slide88.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46.png"/></Relationships>

</file>

<file path=ppt/slides/_rels/slide89.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46.png"/></Relationships>

</file>

<file path=ppt/slides/_rels/slide9.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7.jpeg"/></Relationships>

</file>

<file path=ppt/slides/_rels/slide90.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46.png"/></Relationships>

</file>

<file path=ppt/slides/_rels/slide91.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hyperlink" Target="http://www.wayoflife.org" TargetMode="External"/><Relationship Id="rId3" Type="http://schemas.openxmlformats.org/officeDocument/2006/relationships/hyperlink" Target="mailto:fbns@wayoflife.org" TargetMode="External"/><Relationship Id="rId4" Type="http://schemas.openxmlformats.org/officeDocument/2006/relationships/image" Target="../media/image3.jpeg"/></Relationships>

</file>

<file path=ppt/slides/slide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43" name="This PowerPoint presentation is part of the package entitled Highlights in the Pentecostal-Charismatic Movements.…"/>
          <p:cNvSpPr txBox="1"/>
          <p:nvPr/>
        </p:nvSpPr>
        <p:spPr>
          <a:xfrm>
            <a:off x="906143" y="1130300"/>
            <a:ext cx="11836401" cy="7493000"/>
          </a:xfrm>
          <a:prstGeom prst="rect">
            <a:avLst/>
          </a:prstGeom>
          <a:ln w="12700">
            <a:miter lim="400000"/>
          </a:ln>
          <a:extLst>
            <a:ext uri="{C572A759-6A51-4108-AA02-DFA0A04FC94B}">
              <ma14:wrappingTextBoxFlag xmlns:ma14="http://schemas.microsoft.com/office/mac/drawingml/2011/main" val="1"/>
            </a:ext>
          </a:extLst>
        </p:spPr>
        <p:txBody>
          <a:bodyPr lIns="38100" tIns="38100" rIns="38100" bIns="38100" anchor="ctr">
            <a:spAutoFit/>
          </a:bodyPr>
          <a:lstStyle/>
          <a:p>
            <a:pPr>
              <a:buClr>
                <a:srgbClr val="FFFB00"/>
              </a:buClr>
              <a:buFont typeface="Helvetica"/>
              <a:defRPr cap="none" sz="3400">
                <a:solidFill>
                  <a:srgbClr val="FFFFFF"/>
                </a:solidFill>
                <a:effectLst>
                  <a:outerShdw sx="100000" sy="100000" kx="0" ky="0" algn="b" rotWithShape="0" blurRad="12700" dist="25400" dir="2700000">
                    <a:srgbClr val="000000"/>
                  </a:outerShdw>
                </a:effectLst>
                <a:latin typeface="Arial"/>
                <a:ea typeface="Arial"/>
                <a:cs typeface="Arial"/>
                <a:sym typeface="Arial"/>
              </a:defRPr>
            </a:pPr>
            <a:r>
              <a:t>This PowerPoint presentation is part of the package entitled </a:t>
            </a:r>
            <a:r>
              <a:rPr i="1"/>
              <a:t>Highlights in the Pentecostal-Charismatic Movements</a:t>
            </a:r>
            <a:r>
              <a:t>. </a:t>
            </a:r>
          </a:p>
          <a:p>
            <a:pPr>
              <a:buClr>
                <a:srgbClr val="FFFB00"/>
              </a:buClr>
              <a:buFont typeface="Helvetica"/>
              <a:defRPr cap="none" i="1" sz="3400">
                <a:solidFill>
                  <a:srgbClr val="FFFFFF"/>
                </a:solidFill>
                <a:effectLst>
                  <a:outerShdw sx="100000" sy="100000" kx="0" ky="0" algn="b" rotWithShape="0" blurRad="12700" dist="25400" dir="2700000">
                    <a:srgbClr val="000000"/>
                  </a:outerShdw>
                </a:effectLst>
                <a:latin typeface="Arial"/>
                <a:ea typeface="Arial"/>
                <a:cs typeface="Arial"/>
                <a:sym typeface="Arial"/>
              </a:defRPr>
            </a:pPr>
          </a:p>
          <a:p>
            <a:pPr>
              <a:buClr>
                <a:srgbClr val="FFFB00"/>
              </a:buClr>
              <a:buFont typeface="Helvetica"/>
              <a:defRPr cap="none" sz="3400">
                <a:solidFill>
                  <a:srgbClr val="FFFFFF"/>
                </a:solidFill>
                <a:effectLst>
                  <a:outerShdw sx="100000" sy="100000" kx="0" ky="0" algn="b" rotWithShape="0" blurRad="12700" dist="25400" dir="2700000">
                    <a:srgbClr val="000000"/>
                  </a:outerShdw>
                </a:effectLst>
                <a:latin typeface="Arial"/>
                <a:ea typeface="Arial"/>
                <a:cs typeface="Arial"/>
                <a:sym typeface="Arial"/>
              </a:defRPr>
            </a:pPr>
            <a:r>
              <a:t>Copyright 2025</a:t>
            </a:r>
          </a:p>
          <a:p>
            <a:pPr>
              <a:buClr>
                <a:srgbClr val="FFFB00"/>
              </a:buClr>
              <a:buFont typeface="Helvetica"/>
              <a:defRPr cap="none" sz="3400">
                <a:solidFill>
                  <a:srgbClr val="FFFFFF"/>
                </a:solidFill>
                <a:effectLst>
                  <a:outerShdw sx="100000" sy="100000" kx="0" ky="0" algn="b" rotWithShape="0" blurRad="12700" dist="25400" dir="2700000">
                    <a:srgbClr val="000000"/>
                  </a:outerShdw>
                </a:effectLst>
                <a:latin typeface="Arial"/>
                <a:ea typeface="Arial"/>
                <a:cs typeface="Arial"/>
                <a:sym typeface="Arial"/>
              </a:defRPr>
            </a:pPr>
          </a:p>
          <a:p>
            <a:pPr>
              <a:buClr>
                <a:srgbClr val="FFFB00"/>
              </a:buClr>
              <a:buFont typeface="Helvetica"/>
              <a:defRPr cap="none" i="1" sz="3400">
                <a:solidFill>
                  <a:srgbClr val="FFFFFF"/>
                </a:solidFill>
                <a:effectLst>
                  <a:outerShdw sx="100000" sy="100000" kx="0" ky="0" algn="b" rotWithShape="0" blurRad="12700" dist="25400" dir="2700000">
                    <a:srgbClr val="000000"/>
                  </a:outerShdw>
                </a:effectLst>
                <a:latin typeface="Arial"/>
                <a:ea typeface="Arial"/>
                <a:cs typeface="Arial"/>
                <a:sym typeface="Arial"/>
              </a:defRPr>
            </a:pPr>
            <a:r>
              <a:t>Way of Life Literature</a:t>
            </a:r>
            <a:br/>
            <a:r>
              <a:t>P. O. Box 610368</a:t>
            </a:r>
            <a:br/>
            <a:r>
              <a:t>Port Huron, MI 48061</a:t>
            </a:r>
            <a:br/>
            <a:r>
              <a:t>866-295-4143</a:t>
            </a:r>
            <a:br/>
            <a:r>
              <a:rPr u="sng">
                <a:hlinkClick r:id="rId2" invalidUrl="" action="" tgtFrame="" tooltip="" history="1" highlightClick="0" endSnd="0"/>
              </a:rPr>
              <a:t>http://www.wayoflife.org</a:t>
            </a:r>
            <a:br/>
            <a:r>
              <a:rPr u="sng">
                <a:hlinkClick r:id="rId3" invalidUrl="" action="" tgtFrame="" tooltip="" history="1" highlightClick="0" endSnd="0"/>
              </a:rPr>
              <a:t>fbns@wayoflife.org</a:t>
            </a:r>
            <a:r>
              <a:t> </a:t>
            </a:r>
          </a:p>
          <a:p>
            <a:pPr>
              <a:buClr>
                <a:srgbClr val="FFFB00"/>
              </a:buClr>
              <a:buFont typeface="Helvetica"/>
              <a:defRPr cap="none" i="1" sz="3400">
                <a:solidFill>
                  <a:srgbClr val="FFFFFF"/>
                </a:solidFill>
                <a:effectLst>
                  <a:outerShdw sx="100000" sy="100000" kx="0" ky="0" algn="b" rotWithShape="0" blurRad="12700" dist="25400" dir="2700000">
                    <a:srgbClr val="000000"/>
                  </a:outerShdw>
                </a:effectLst>
                <a:latin typeface="Arial"/>
                <a:ea typeface="Arial"/>
                <a:cs typeface="Arial"/>
                <a:sym typeface="Arial"/>
              </a:defRPr>
            </a:pPr>
            <a:r>
              <a:t>In Canada</a:t>
            </a:r>
          </a:p>
          <a:p>
            <a:pPr>
              <a:buClr>
                <a:srgbClr val="FFFB00"/>
              </a:buClr>
              <a:buFont typeface="Helvetica"/>
              <a:defRPr cap="none" sz="3400">
                <a:solidFill>
                  <a:srgbClr val="FFFFFF"/>
                </a:solidFill>
                <a:effectLst>
                  <a:outerShdw sx="100000" sy="100000" kx="0" ky="0" algn="b" rotWithShape="0" blurRad="12700" dist="25400" dir="2700000">
                    <a:srgbClr val="000000"/>
                  </a:outerShdw>
                </a:effectLst>
                <a:latin typeface="Arial"/>
                <a:ea typeface="Arial"/>
                <a:cs typeface="Arial"/>
                <a:sym typeface="Arial"/>
              </a:defRPr>
            </a:pPr>
            <a:r>
              <a:t>Bethel Baptist Church, 4212 Campbell St. N., London, Ontario N6P 1A6 </a:t>
            </a:r>
            <a:br/>
            <a:r>
              <a:t>519-652-2619 </a:t>
            </a:r>
          </a:p>
        </p:txBody>
      </p:sp>
      <p:pic>
        <p:nvPicPr>
          <p:cNvPr id="244" name="Highlights in the Pentecostal-Charismatic.jpeg" descr="Highlights in the Pentecostal-Charismatic.jpeg"/>
          <p:cNvPicPr>
            <a:picLocks noChangeAspect="1"/>
          </p:cNvPicPr>
          <p:nvPr/>
        </p:nvPicPr>
        <p:blipFill>
          <a:blip r:embed="rId4">
            <a:extLst/>
          </a:blip>
          <a:stretch>
            <a:fillRect/>
          </a:stretch>
        </p:blipFill>
        <p:spPr>
          <a:xfrm>
            <a:off x="867423" y="2696470"/>
            <a:ext cx="2788444" cy="3761156"/>
          </a:xfrm>
          <a:prstGeom prst="rect">
            <a:avLst/>
          </a:prstGeom>
          <a:ln w="25400">
            <a:solidFill>
              <a:srgbClr val="FFFFFF"/>
            </a:solidFill>
            <a:miter lim="400000"/>
          </a:ln>
        </p:spPr>
      </p:pic>
    </p:spTree>
  </p:cSld>
  <p:clrMapOvr>
    <a:masterClrMapping/>
  </p:clrMapOvr>
  <p:transition xmlns:p14="http://schemas.microsoft.com/office/powerpoint/2010/main" spd="med" advClick="1"/>
</p:sld>
</file>

<file path=ppt/slides/slide10.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72" name="Seymour attended Martin Knapp’s “God’s Bible School” and accepted the heresy of sinless perfection."/>
          <p:cNvSpPr txBox="1"/>
          <p:nvPr>
            <p:ph type="body" sz="quarter" idx="1"/>
          </p:nvPr>
        </p:nvSpPr>
        <p:spPr>
          <a:xfrm>
            <a:off x="1398506" y="1198129"/>
            <a:ext cx="5330988" cy="3359887"/>
          </a:xfrm>
          <a:prstGeom prst="rect">
            <a:avLst/>
          </a:prstGeom>
        </p:spPr>
        <p:txBody>
          <a:bodyPr/>
          <a:lstStyle>
            <a:lvl1pPr>
              <a:defRPr b="1" sz="3400">
                <a:solidFill>
                  <a:srgbClr val="94E3FE"/>
                </a:solidFill>
                <a:latin typeface="Arial"/>
                <a:ea typeface="Arial"/>
                <a:cs typeface="Arial"/>
                <a:sym typeface="Arial"/>
              </a:defRPr>
            </a:lvl1pPr>
          </a:lstStyle>
          <a:p>
            <a:pPr/>
            <a:r>
              <a:t>Seymour attended Martin Knapp’s “God’s Bible School” and accepted the heresy of sinless perfection. </a:t>
            </a:r>
          </a:p>
        </p:txBody>
      </p:sp>
      <p:pic>
        <p:nvPicPr>
          <p:cNvPr id="273" name="proxy.duckduckgo.jpg" descr="proxy.duckduckgo.jpg"/>
          <p:cNvPicPr>
            <a:picLocks noChangeAspect="1"/>
          </p:cNvPicPr>
          <p:nvPr/>
        </p:nvPicPr>
        <p:blipFill>
          <a:blip r:embed="rId2">
            <a:extLst/>
          </a:blip>
          <a:srcRect l="1205" t="0" r="3878" b="0"/>
          <a:stretch>
            <a:fillRect/>
          </a:stretch>
        </p:blipFill>
        <p:spPr>
          <a:xfrm rot="21252999">
            <a:off x="8260159" y="652915"/>
            <a:ext cx="3875854" cy="4103651"/>
          </a:xfrm>
          <a:prstGeom prst="rect">
            <a:avLst/>
          </a:prstGeom>
          <a:ln w="12700">
            <a:miter lim="400000"/>
          </a:ln>
        </p:spPr>
      </p:pic>
      <p:pic>
        <p:nvPicPr>
          <p:cNvPr id="274" name="OIP-21517906.OWPvbgA4fs3Fnyj2LTj1ZAHaE8.jpeg" descr="OIP-21517906.OWPvbgA4fs3Fnyj2LTj1ZAHaE8.jpeg"/>
          <p:cNvPicPr>
            <a:picLocks noChangeAspect="1"/>
          </p:cNvPicPr>
          <p:nvPr/>
        </p:nvPicPr>
        <p:blipFill>
          <a:blip r:embed="rId3">
            <a:extLst/>
          </a:blip>
          <a:stretch>
            <a:fillRect/>
          </a:stretch>
        </p:blipFill>
        <p:spPr>
          <a:xfrm>
            <a:off x="1423193" y="5016158"/>
            <a:ext cx="6019801" cy="4013201"/>
          </a:xfrm>
          <a:prstGeom prst="rect">
            <a:avLst/>
          </a:prstGeom>
          <a:ln w="12700">
            <a:miter lim="400000"/>
          </a:ln>
        </p:spPr>
      </p:pic>
      <p:pic>
        <p:nvPicPr>
          <p:cNvPr id="275" name="OIP-2093332310.vIcMF-n5Rwh20fN-Bd91EgAAAA.jpeg" descr="OIP-2093332310.vIcMF-n5Rwh20fN-Bd91EgAAAA.jpeg"/>
          <p:cNvPicPr>
            <a:picLocks noChangeAspect="1"/>
          </p:cNvPicPr>
          <p:nvPr/>
        </p:nvPicPr>
        <p:blipFill>
          <a:blip r:embed="rId4">
            <a:extLst/>
          </a:blip>
          <a:srcRect l="16085" t="0" r="10921" b="0"/>
          <a:stretch>
            <a:fillRect/>
          </a:stretch>
        </p:blipFill>
        <p:spPr>
          <a:xfrm>
            <a:off x="7873603" y="4990758"/>
            <a:ext cx="3708004" cy="4064001"/>
          </a:xfrm>
          <a:prstGeom prst="rect">
            <a:avLst/>
          </a:prstGeom>
          <a:ln w="12700">
            <a:miter lim="400000"/>
          </a:ln>
        </p:spPr>
      </p:pic>
    </p:spTree>
  </p:cSld>
  <p:clrMapOvr>
    <a:masterClrMapping/>
  </p:clrMapOvr>
  <p:transition xmlns:p14="http://schemas.microsoft.com/office/powerpoint/2010/main" spd="med" advClick="1"/>
</p:sld>
</file>

<file path=ppt/slides/slide1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77" name="After attending Charles Parham’s Bible school in Houston, Seymour believed the “true church” was being restored in an end-time miracle revival."/>
          <p:cNvSpPr txBox="1"/>
          <p:nvPr>
            <p:ph type="body" sz="quarter" idx="1"/>
          </p:nvPr>
        </p:nvSpPr>
        <p:spPr>
          <a:xfrm>
            <a:off x="1042906" y="743330"/>
            <a:ext cx="6253623" cy="3313255"/>
          </a:xfrm>
          <a:prstGeom prst="rect">
            <a:avLst/>
          </a:prstGeom>
        </p:spPr>
        <p:txBody>
          <a:bodyPr/>
          <a:lstStyle>
            <a:lvl1pPr>
              <a:defRPr b="1" sz="3400">
                <a:solidFill>
                  <a:srgbClr val="94E3FE"/>
                </a:solidFill>
                <a:latin typeface="Arial"/>
                <a:ea typeface="Arial"/>
                <a:cs typeface="Arial"/>
                <a:sym typeface="Arial"/>
              </a:defRPr>
            </a:lvl1pPr>
          </a:lstStyle>
          <a:p>
            <a:pPr/>
            <a:r>
              <a:t>After attending Charles Parham’s Bible school in Houston, Seymour believed the “true church” was being restored in an end-time miracle revival.</a:t>
            </a:r>
          </a:p>
        </p:txBody>
      </p:sp>
      <p:pic>
        <p:nvPicPr>
          <p:cNvPr id="278" name="proxy.duckduckgo.jpg" descr="proxy.duckduckgo.jpg"/>
          <p:cNvPicPr>
            <a:picLocks noChangeAspect="1"/>
          </p:cNvPicPr>
          <p:nvPr/>
        </p:nvPicPr>
        <p:blipFill>
          <a:blip r:embed="rId2">
            <a:extLst/>
          </a:blip>
          <a:srcRect l="1205" t="0" r="3878" b="0"/>
          <a:stretch>
            <a:fillRect/>
          </a:stretch>
        </p:blipFill>
        <p:spPr>
          <a:xfrm rot="21252999">
            <a:off x="8260159" y="652915"/>
            <a:ext cx="3875854" cy="4103651"/>
          </a:xfrm>
          <a:prstGeom prst="rect">
            <a:avLst/>
          </a:prstGeom>
          <a:ln w="12700">
            <a:miter lim="400000"/>
          </a:ln>
        </p:spPr>
      </p:pic>
      <p:pic>
        <p:nvPicPr>
          <p:cNvPr id="279" name="charles-fox-parham-663910914.jpg" descr="charles-fox-parham-663910914.jpg"/>
          <p:cNvPicPr>
            <a:picLocks noChangeAspect="1"/>
          </p:cNvPicPr>
          <p:nvPr/>
        </p:nvPicPr>
        <p:blipFill>
          <a:blip r:embed="rId3">
            <a:extLst/>
          </a:blip>
          <a:srcRect l="0" t="0" r="2502" b="0"/>
          <a:stretch>
            <a:fillRect/>
          </a:stretch>
        </p:blipFill>
        <p:spPr>
          <a:xfrm>
            <a:off x="2025054" y="4460694"/>
            <a:ext cx="7286804" cy="5041871"/>
          </a:xfrm>
          <a:prstGeom prst="rect">
            <a:avLst/>
          </a:prstGeom>
          <a:ln w="12700">
            <a:miter lim="400000"/>
          </a:ln>
        </p:spPr>
      </p:pic>
    </p:spTree>
  </p:cSld>
  <p:clrMapOvr>
    <a:masterClrMapping/>
  </p:clrMapOvr>
  <p:transition xmlns:p14="http://schemas.microsoft.com/office/powerpoint/2010/main" spd="med" advClick="1"/>
</p:sld>
</file>

<file path=ppt/slides/slide1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81" name="Seymour believed in seeking the baptism of the Holy Spirit with evidence of tongues."/>
          <p:cNvSpPr txBox="1"/>
          <p:nvPr>
            <p:ph type="body" sz="quarter" idx="1"/>
          </p:nvPr>
        </p:nvSpPr>
        <p:spPr>
          <a:xfrm>
            <a:off x="1042906" y="743330"/>
            <a:ext cx="6253623" cy="3313255"/>
          </a:xfrm>
          <a:prstGeom prst="rect">
            <a:avLst/>
          </a:prstGeom>
        </p:spPr>
        <p:txBody>
          <a:bodyPr/>
          <a:lstStyle>
            <a:lvl1pPr>
              <a:defRPr b="1" sz="3400">
                <a:solidFill>
                  <a:srgbClr val="94E3FE"/>
                </a:solidFill>
                <a:latin typeface="Arial"/>
                <a:ea typeface="Arial"/>
                <a:cs typeface="Arial"/>
                <a:sym typeface="Arial"/>
              </a:defRPr>
            </a:lvl1pPr>
          </a:lstStyle>
          <a:p>
            <a:pPr/>
            <a:r>
              <a:t>Seymour believed in seeking the baptism of the Holy Spirit with evidence of tongues.</a:t>
            </a:r>
          </a:p>
        </p:txBody>
      </p:sp>
      <p:pic>
        <p:nvPicPr>
          <p:cNvPr id="282" name="proxy.duckduckgo.jpg" descr="proxy.duckduckgo.jpg"/>
          <p:cNvPicPr>
            <a:picLocks noChangeAspect="1"/>
          </p:cNvPicPr>
          <p:nvPr/>
        </p:nvPicPr>
        <p:blipFill>
          <a:blip r:embed="rId2">
            <a:extLst/>
          </a:blip>
          <a:srcRect l="1205" t="0" r="3878" b="0"/>
          <a:stretch>
            <a:fillRect/>
          </a:stretch>
        </p:blipFill>
        <p:spPr>
          <a:xfrm rot="21252999">
            <a:off x="8260159" y="652915"/>
            <a:ext cx="3875854" cy="4103651"/>
          </a:xfrm>
          <a:prstGeom prst="rect">
            <a:avLst/>
          </a:prstGeom>
          <a:ln w="12700">
            <a:miter lim="400000"/>
          </a:ln>
        </p:spPr>
      </p:pic>
      <p:pic>
        <p:nvPicPr>
          <p:cNvPr id="283" name="charles-fox-parham-663910914.jpg" descr="charles-fox-parham-663910914.jpg"/>
          <p:cNvPicPr>
            <a:picLocks noChangeAspect="1"/>
          </p:cNvPicPr>
          <p:nvPr/>
        </p:nvPicPr>
        <p:blipFill>
          <a:blip r:embed="rId3">
            <a:extLst/>
          </a:blip>
          <a:srcRect l="0" t="0" r="2502" b="0"/>
          <a:stretch>
            <a:fillRect/>
          </a:stretch>
        </p:blipFill>
        <p:spPr>
          <a:xfrm>
            <a:off x="1440854" y="3571694"/>
            <a:ext cx="7286804" cy="5041871"/>
          </a:xfrm>
          <a:prstGeom prst="rect">
            <a:avLst/>
          </a:prstGeom>
          <a:ln w="12700">
            <a:miter lim="400000"/>
          </a:ln>
        </p:spPr>
      </p:pic>
    </p:spTree>
  </p:cSld>
  <p:clrMapOvr>
    <a:masterClrMapping/>
  </p:clrMapOvr>
  <p:transition xmlns:p14="http://schemas.microsoft.com/office/powerpoint/2010/main" spd="med" advClick="1"/>
</p:sld>
</file>

<file path=ppt/slides/slide1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85" name="Seymour had to sit in a hall outside of Parham’s class because Parham believed black people could not be in the bride of Christ."/>
          <p:cNvSpPr txBox="1"/>
          <p:nvPr>
            <p:ph type="body" sz="half" idx="1"/>
          </p:nvPr>
        </p:nvSpPr>
        <p:spPr>
          <a:xfrm>
            <a:off x="882767" y="1071129"/>
            <a:ext cx="5745821" cy="6660696"/>
          </a:xfrm>
          <a:prstGeom prst="rect">
            <a:avLst/>
          </a:prstGeom>
        </p:spPr>
        <p:txBody>
          <a:bodyPr/>
          <a:lstStyle>
            <a:lvl1pPr>
              <a:defRPr b="1" sz="3400">
                <a:solidFill>
                  <a:srgbClr val="94E3FE"/>
                </a:solidFill>
                <a:latin typeface="Arial"/>
                <a:ea typeface="Arial"/>
                <a:cs typeface="Arial"/>
                <a:sym typeface="Arial"/>
              </a:defRPr>
            </a:lvl1pPr>
          </a:lstStyle>
          <a:p>
            <a:pPr/>
            <a:r>
              <a:t>Seymour had to sit in a hall outside of Parham’s class because Parham believed black people could not be in the bride of Christ.</a:t>
            </a:r>
          </a:p>
        </p:txBody>
      </p:sp>
      <p:pic>
        <p:nvPicPr>
          <p:cNvPr id="286" name="proxy.duckduckgo.jpg" descr="proxy.duckduckgo.jpg"/>
          <p:cNvPicPr>
            <a:picLocks noChangeAspect="1"/>
          </p:cNvPicPr>
          <p:nvPr/>
        </p:nvPicPr>
        <p:blipFill>
          <a:blip r:embed="rId2">
            <a:extLst/>
          </a:blip>
          <a:srcRect l="1205" t="0" r="3878" b="0"/>
          <a:stretch>
            <a:fillRect/>
          </a:stretch>
        </p:blipFill>
        <p:spPr>
          <a:xfrm>
            <a:off x="7256983" y="1118790"/>
            <a:ext cx="4846198" cy="5131025"/>
          </a:xfrm>
          <a:prstGeom prst="rect">
            <a:avLst/>
          </a:prstGeom>
          <a:ln w="12700">
            <a:miter lim="400000"/>
          </a:ln>
        </p:spPr>
      </p:pic>
      <p:pic>
        <p:nvPicPr>
          <p:cNvPr id="287" name="charles-fox-parham-663910914.jpg" descr="charles-fox-parham-663910914.jpg"/>
          <p:cNvPicPr>
            <a:picLocks noChangeAspect="1"/>
          </p:cNvPicPr>
          <p:nvPr/>
        </p:nvPicPr>
        <p:blipFill>
          <a:blip r:embed="rId3">
            <a:extLst/>
          </a:blip>
          <a:srcRect l="0" t="0" r="2502" b="0"/>
          <a:stretch>
            <a:fillRect/>
          </a:stretch>
        </p:blipFill>
        <p:spPr>
          <a:xfrm>
            <a:off x="2253654" y="4598781"/>
            <a:ext cx="6096075" cy="4217984"/>
          </a:xfrm>
          <a:prstGeom prst="rect">
            <a:avLst/>
          </a:prstGeom>
          <a:ln w="12700">
            <a:miter lim="400000"/>
          </a:ln>
        </p:spPr>
      </p:pic>
    </p:spTree>
  </p:cSld>
  <p:clrMapOvr>
    <a:masterClrMapping/>
  </p:clrMapOvr>
  <p:transition xmlns:p14="http://schemas.microsoft.com/office/powerpoint/2010/main" spd="med" advClick="1"/>
</p:sld>
</file>

<file path=ppt/slides/slide1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89" name="In April 1906, Seymour founded the Apostolic Faith Gospel Mission at 312 Azusa Street."/>
          <p:cNvSpPr txBox="1"/>
          <p:nvPr>
            <p:ph type="body" sz="half" idx="1"/>
          </p:nvPr>
        </p:nvSpPr>
        <p:spPr>
          <a:xfrm>
            <a:off x="1187567" y="1147329"/>
            <a:ext cx="5890884" cy="8125661"/>
          </a:xfrm>
          <a:prstGeom prst="rect">
            <a:avLst/>
          </a:prstGeom>
        </p:spPr>
        <p:txBody>
          <a:bodyPr/>
          <a:lstStyle>
            <a:lvl1pPr>
              <a:defRPr b="1" sz="3400">
                <a:solidFill>
                  <a:srgbClr val="94E3FE"/>
                </a:solidFill>
                <a:latin typeface="Arial"/>
                <a:ea typeface="Arial"/>
                <a:cs typeface="Arial"/>
                <a:sym typeface="Arial"/>
              </a:defRPr>
            </a:lvl1pPr>
          </a:lstStyle>
          <a:p>
            <a:pPr/>
            <a:r>
              <a:t>In April 1906, Seymour founded the Apostolic Faith Gospel Mission at 312 Azusa Street.</a:t>
            </a:r>
          </a:p>
        </p:txBody>
      </p:sp>
      <p:pic>
        <p:nvPicPr>
          <p:cNvPr id="290" name="proxy.duckduckgo.jpg" descr="proxy.duckduckgo.jpg"/>
          <p:cNvPicPr>
            <a:picLocks noChangeAspect="1"/>
          </p:cNvPicPr>
          <p:nvPr/>
        </p:nvPicPr>
        <p:blipFill>
          <a:blip r:embed="rId2">
            <a:extLst/>
          </a:blip>
          <a:srcRect l="1205" t="0" r="3878" b="0"/>
          <a:stretch>
            <a:fillRect/>
          </a:stretch>
        </p:blipFill>
        <p:spPr>
          <a:xfrm rot="21196166">
            <a:off x="8202811" y="839390"/>
            <a:ext cx="3736684" cy="3956302"/>
          </a:xfrm>
          <a:prstGeom prst="rect">
            <a:avLst/>
          </a:prstGeom>
          <a:ln w="12700">
            <a:miter lim="400000"/>
          </a:ln>
        </p:spPr>
      </p:pic>
      <p:pic>
        <p:nvPicPr>
          <p:cNvPr id="291" name="azusa street04.jpg" descr="azusa street04.jpg"/>
          <p:cNvPicPr>
            <a:picLocks noChangeAspect="1"/>
          </p:cNvPicPr>
          <p:nvPr/>
        </p:nvPicPr>
        <p:blipFill>
          <a:blip r:embed="rId3">
            <a:extLst/>
          </a:blip>
          <a:srcRect l="0" t="3011" r="0" b="161"/>
          <a:stretch>
            <a:fillRect/>
          </a:stretch>
        </p:blipFill>
        <p:spPr>
          <a:xfrm>
            <a:off x="1179710" y="4086211"/>
            <a:ext cx="8814173" cy="5131045"/>
          </a:xfrm>
          <a:prstGeom prst="rect">
            <a:avLst/>
          </a:prstGeom>
          <a:ln w="12700">
            <a:miter lim="400000"/>
          </a:ln>
        </p:spPr>
      </p:pic>
    </p:spTree>
  </p:cSld>
  <p:clrMapOvr>
    <a:masterClrMapping/>
  </p:clrMapOvr>
  <p:transition xmlns:p14="http://schemas.microsoft.com/office/powerpoint/2010/main" spd="med" advClick="1"/>
</p:sld>
</file>

<file path=ppt/slides/slide1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93" name="Apostllic Faith Gospel Mission, Azusa Street"/>
          <p:cNvSpPr txBox="1"/>
          <p:nvPr>
            <p:ph type="body" sz="quarter" idx="1"/>
          </p:nvPr>
        </p:nvSpPr>
        <p:spPr>
          <a:xfrm>
            <a:off x="1622889" y="7924168"/>
            <a:ext cx="9759022" cy="1866645"/>
          </a:xfrm>
          <a:prstGeom prst="rect">
            <a:avLst/>
          </a:prstGeom>
        </p:spPr>
        <p:txBody>
          <a:bodyPr/>
          <a:lstStyle>
            <a:lvl1pPr algn="ctr">
              <a:defRPr b="1" sz="3400">
                <a:solidFill>
                  <a:srgbClr val="94E3FE"/>
                </a:solidFill>
                <a:latin typeface="Arial"/>
                <a:ea typeface="Arial"/>
                <a:cs typeface="Arial"/>
                <a:sym typeface="Arial"/>
              </a:defRPr>
            </a:lvl1pPr>
          </a:lstStyle>
          <a:p>
            <a:pPr/>
            <a:r>
              <a:t>Apostllic Faith Gospel Mission, Azusa Street</a:t>
            </a:r>
          </a:p>
        </p:txBody>
      </p:sp>
      <p:pic>
        <p:nvPicPr>
          <p:cNvPr id="294" name="azusabuilding-3071422061.jpg" descr="azusabuilding-3071422061.jpg"/>
          <p:cNvPicPr>
            <a:picLocks noChangeAspect="1"/>
          </p:cNvPicPr>
          <p:nvPr/>
        </p:nvPicPr>
        <p:blipFill>
          <a:blip r:embed="rId2">
            <a:extLst/>
          </a:blip>
          <a:srcRect l="5410" t="6248" r="0" b="0"/>
          <a:stretch>
            <a:fillRect/>
          </a:stretch>
        </p:blipFill>
        <p:spPr>
          <a:xfrm>
            <a:off x="1322189" y="525363"/>
            <a:ext cx="10360435" cy="7093234"/>
          </a:xfrm>
          <a:prstGeom prst="rect">
            <a:avLst/>
          </a:prstGeom>
          <a:ln w="12700">
            <a:miter lim="400000"/>
          </a:ln>
        </p:spPr>
      </p:pic>
    </p:spTree>
  </p:cSld>
  <p:clrMapOvr>
    <a:masterClrMapping/>
  </p:clrMapOvr>
  <p:transition xmlns:p14="http://schemas.microsoft.com/office/powerpoint/2010/main" spd="med" advClick="1"/>
</p:sld>
</file>

<file path=ppt/slides/slide16.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96" name="William Seymour and other leaders of the Azusa Street Mission"/>
          <p:cNvSpPr txBox="1"/>
          <p:nvPr>
            <p:ph type="body" sz="quarter" idx="1"/>
          </p:nvPr>
        </p:nvSpPr>
        <p:spPr>
          <a:xfrm>
            <a:off x="1622889" y="7441568"/>
            <a:ext cx="9759022" cy="1866645"/>
          </a:xfrm>
          <a:prstGeom prst="rect">
            <a:avLst/>
          </a:prstGeom>
        </p:spPr>
        <p:txBody>
          <a:bodyPr/>
          <a:lstStyle>
            <a:lvl1pPr algn="ctr">
              <a:defRPr b="1" sz="3400">
                <a:solidFill>
                  <a:srgbClr val="94E3FE"/>
                </a:solidFill>
                <a:latin typeface="Arial"/>
                <a:ea typeface="Arial"/>
                <a:cs typeface="Arial"/>
                <a:sym typeface="Arial"/>
              </a:defRPr>
            </a:lvl1pPr>
          </a:lstStyle>
          <a:p>
            <a:pPr/>
            <a:r>
              <a:t>William Seymour and other leaders of the Azusa Street Mission</a:t>
            </a:r>
          </a:p>
        </p:txBody>
      </p:sp>
      <p:pic>
        <p:nvPicPr>
          <p:cNvPr id="297" name="proxy.duckduckgo.jpg" descr="proxy.duckduckgo.jpg"/>
          <p:cNvPicPr>
            <a:picLocks noChangeAspect="1"/>
          </p:cNvPicPr>
          <p:nvPr/>
        </p:nvPicPr>
        <p:blipFill>
          <a:blip r:embed="rId2">
            <a:extLst/>
          </a:blip>
          <a:stretch>
            <a:fillRect/>
          </a:stretch>
        </p:blipFill>
        <p:spPr>
          <a:xfrm>
            <a:off x="900388" y="713794"/>
            <a:ext cx="11204023" cy="6330273"/>
          </a:xfrm>
          <a:prstGeom prst="rect">
            <a:avLst/>
          </a:prstGeom>
          <a:ln w="12700">
            <a:miter lim="400000"/>
          </a:ln>
        </p:spPr>
      </p:pic>
    </p:spTree>
  </p:cSld>
  <p:clrMapOvr>
    <a:masterClrMapping/>
  </p:clrMapOvr>
  <p:transition xmlns:p14="http://schemas.microsoft.com/office/powerpoint/2010/main" spd="med" advClick="1"/>
</p:sld>
</file>

<file path=ppt/slides/slide17.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99" name="The meetings lasted more than three years."/>
          <p:cNvSpPr txBox="1"/>
          <p:nvPr>
            <p:ph type="body" sz="quarter" idx="1"/>
          </p:nvPr>
        </p:nvSpPr>
        <p:spPr>
          <a:xfrm>
            <a:off x="1622889" y="7924168"/>
            <a:ext cx="9759022" cy="1866645"/>
          </a:xfrm>
          <a:prstGeom prst="rect">
            <a:avLst/>
          </a:prstGeom>
        </p:spPr>
        <p:txBody>
          <a:bodyPr/>
          <a:lstStyle>
            <a:lvl1pPr algn="ctr">
              <a:defRPr b="1" sz="3400">
                <a:solidFill>
                  <a:srgbClr val="94E3FE"/>
                </a:solidFill>
                <a:latin typeface="Arial"/>
                <a:ea typeface="Arial"/>
                <a:cs typeface="Arial"/>
                <a:sym typeface="Arial"/>
              </a:defRPr>
            </a:lvl1pPr>
          </a:lstStyle>
          <a:p>
            <a:pPr/>
            <a:r>
              <a:t>The meetings lasted more than three years.</a:t>
            </a:r>
          </a:p>
        </p:txBody>
      </p:sp>
      <p:pic>
        <p:nvPicPr>
          <p:cNvPr id="300" name="azusabuilding-3071422061.jpg" descr="azusabuilding-3071422061.jpg"/>
          <p:cNvPicPr>
            <a:picLocks noChangeAspect="1"/>
          </p:cNvPicPr>
          <p:nvPr/>
        </p:nvPicPr>
        <p:blipFill>
          <a:blip r:embed="rId2">
            <a:extLst/>
          </a:blip>
          <a:srcRect l="5410" t="6248" r="0" b="0"/>
          <a:stretch>
            <a:fillRect/>
          </a:stretch>
        </p:blipFill>
        <p:spPr>
          <a:xfrm>
            <a:off x="1322189" y="525363"/>
            <a:ext cx="10360435" cy="7093234"/>
          </a:xfrm>
          <a:prstGeom prst="rect">
            <a:avLst/>
          </a:prstGeom>
          <a:ln w="12700">
            <a:miter lim="400000"/>
          </a:ln>
        </p:spPr>
      </p:pic>
    </p:spTree>
  </p:cSld>
  <p:clrMapOvr>
    <a:masterClrMapping/>
  </p:clrMapOvr>
  <p:transition xmlns:p14="http://schemas.microsoft.com/office/powerpoint/2010/main" spd="med" advClick="1"/>
</p:sld>
</file>

<file path=ppt/slides/slide18.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02" name="Services were held seven days a week. They began in the morning and continued for ten hours or more.…"/>
          <p:cNvSpPr txBox="1"/>
          <p:nvPr>
            <p:ph type="body" idx="1"/>
          </p:nvPr>
        </p:nvSpPr>
        <p:spPr>
          <a:xfrm>
            <a:off x="882767" y="1071129"/>
            <a:ext cx="6245441" cy="8128841"/>
          </a:xfrm>
          <a:prstGeom prst="rect">
            <a:avLst/>
          </a:prstGeom>
        </p:spPr>
        <p:txBody>
          <a:bodyPr/>
          <a:lstStyle/>
          <a:p>
            <a:pPr>
              <a:defRPr b="1" sz="3400">
                <a:solidFill>
                  <a:srgbClr val="94E3FE"/>
                </a:solidFill>
                <a:latin typeface="Arial"/>
                <a:ea typeface="Arial"/>
                <a:cs typeface="Arial"/>
                <a:sym typeface="Arial"/>
              </a:defRPr>
            </a:pPr>
            <a:r>
              <a:t>Services were held seven days a week. They began in the morning and continued for ten hours or more. </a:t>
            </a:r>
          </a:p>
          <a:p>
            <a:pPr>
              <a:defRPr b="1" sz="3400">
                <a:solidFill>
                  <a:srgbClr val="94E3FE"/>
                </a:solidFill>
                <a:latin typeface="Arial"/>
                <a:ea typeface="Arial"/>
                <a:cs typeface="Arial"/>
                <a:sym typeface="Arial"/>
              </a:defRPr>
            </a:pPr>
          </a:p>
          <a:p>
            <a:pPr>
              <a:defRPr b="1" sz="3400">
                <a:solidFill>
                  <a:srgbClr val="94E3FE"/>
                </a:solidFill>
                <a:latin typeface="Arial"/>
                <a:ea typeface="Arial"/>
                <a:cs typeface="Arial"/>
                <a:sym typeface="Arial"/>
              </a:defRPr>
            </a:pPr>
            <a:r>
              <a:t>There was no order of service, and usually no one was leading. “Whoever was anointed with the message would stand and deliver it. It might be a man, woman, or child” (Larry Martin, </a:t>
            </a:r>
            <a:r>
              <a:rPr i="1"/>
              <a:t>The Life and Ministry of William J. Seymour</a:t>
            </a:r>
            <a:r>
              <a:t>, p. 186).</a:t>
            </a:r>
          </a:p>
        </p:txBody>
      </p:sp>
      <p:pic>
        <p:nvPicPr>
          <p:cNvPr id="303" name="proxy.duckduckgo.jpg" descr="proxy.duckduckgo.jpg"/>
          <p:cNvPicPr>
            <a:picLocks noChangeAspect="1"/>
          </p:cNvPicPr>
          <p:nvPr/>
        </p:nvPicPr>
        <p:blipFill>
          <a:blip r:embed="rId2">
            <a:extLst/>
          </a:blip>
          <a:stretch>
            <a:fillRect/>
          </a:stretch>
        </p:blipFill>
        <p:spPr>
          <a:xfrm>
            <a:off x="7802671" y="1188155"/>
            <a:ext cx="4376710" cy="5409614"/>
          </a:xfrm>
          <a:prstGeom prst="rect">
            <a:avLst/>
          </a:prstGeom>
          <a:ln w="12700">
            <a:miter lim="400000"/>
          </a:ln>
        </p:spPr>
      </p:pic>
    </p:spTree>
  </p:cSld>
  <p:clrMapOvr>
    <a:masterClrMapping/>
  </p:clrMapOvr>
  <p:transition xmlns:p14="http://schemas.microsoft.com/office/powerpoint/2010/main" spd="med" advClick="1"/>
</p:sld>
</file>

<file path=ppt/slides/slide19.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05" name="People sang out with completely different words, rhythms, and melodies (Ted Olsen, “American Pentecost,” Christian History, Issue 58, 1998).…"/>
          <p:cNvSpPr txBox="1"/>
          <p:nvPr>
            <p:ph type="body" sz="half" idx="1"/>
          </p:nvPr>
        </p:nvSpPr>
        <p:spPr>
          <a:xfrm>
            <a:off x="882767" y="1071129"/>
            <a:ext cx="5416018" cy="8061467"/>
          </a:xfrm>
          <a:prstGeom prst="rect">
            <a:avLst/>
          </a:prstGeom>
        </p:spPr>
        <p:txBody>
          <a:bodyPr/>
          <a:lstStyle/>
          <a:p>
            <a:pPr>
              <a:defRPr b="1" sz="3400">
                <a:solidFill>
                  <a:srgbClr val="94E3FE"/>
                </a:solidFill>
                <a:latin typeface="Arial"/>
                <a:ea typeface="Arial"/>
                <a:cs typeface="Arial"/>
                <a:sym typeface="Arial"/>
              </a:defRPr>
            </a:pPr>
            <a:r>
              <a:t>People sang out with completely different words, rhythms, and melodies (Ted Olsen, “American Pentecost,” </a:t>
            </a:r>
            <a:r>
              <a:rPr i="1"/>
              <a:t>Christian History</a:t>
            </a:r>
            <a:r>
              <a:t>, Issue 58, 1998). </a:t>
            </a:r>
          </a:p>
          <a:p>
            <a:pPr>
              <a:defRPr b="1" sz="3400">
                <a:solidFill>
                  <a:srgbClr val="94E3FE"/>
                </a:solidFill>
                <a:latin typeface="Arial"/>
                <a:ea typeface="Arial"/>
                <a:cs typeface="Arial"/>
                <a:sym typeface="Arial"/>
              </a:defRPr>
            </a:pPr>
          </a:p>
          <a:p>
            <a:pPr>
              <a:defRPr b="1" sz="3400">
                <a:solidFill>
                  <a:srgbClr val="94E3FE"/>
                </a:solidFill>
                <a:latin typeface="Arial"/>
                <a:ea typeface="Arial"/>
                <a:cs typeface="Arial"/>
                <a:sym typeface="Arial"/>
              </a:defRPr>
            </a:pPr>
            <a:r>
              <a:t>They called this the “Heavenly Choir.” </a:t>
            </a:r>
          </a:p>
        </p:txBody>
      </p:sp>
      <p:pic>
        <p:nvPicPr>
          <p:cNvPr id="306" name="proxy.duckduckgo.jpg" descr="proxy.duckduckgo.jpg"/>
          <p:cNvPicPr>
            <a:picLocks noChangeAspect="1"/>
          </p:cNvPicPr>
          <p:nvPr/>
        </p:nvPicPr>
        <p:blipFill>
          <a:blip r:embed="rId2">
            <a:extLst/>
          </a:blip>
          <a:srcRect l="41926" t="14207" r="6818" b="14207"/>
          <a:stretch>
            <a:fillRect/>
          </a:stretch>
        </p:blipFill>
        <p:spPr>
          <a:xfrm>
            <a:off x="6515015" y="1265535"/>
            <a:ext cx="5656782" cy="4443929"/>
          </a:xfrm>
          <a:prstGeom prst="rect">
            <a:avLst/>
          </a:prstGeom>
          <a:ln w="12700">
            <a:miter lim="400000"/>
          </a:ln>
        </p:spPr>
      </p:pic>
    </p:spTree>
  </p:cSld>
  <p:clrMapOvr>
    <a:masterClrMapping/>
  </p:clrMapOvr>
  <p:transition xmlns:p14="http://schemas.microsoft.com/office/powerpoint/2010/main" spd="med" advClick="1"/>
</p:sld>
</file>

<file path=ppt/slides/slide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46" name="This PowerPoint series is intended to be used together with the book, which contains more information and more extensive doctrinal studies, plus review questions, and tests."/>
          <p:cNvSpPr txBox="1"/>
          <p:nvPr>
            <p:ph type="body" sz="half" idx="1"/>
          </p:nvPr>
        </p:nvSpPr>
        <p:spPr>
          <a:xfrm>
            <a:off x="927100" y="1184364"/>
            <a:ext cx="4635500" cy="6985001"/>
          </a:xfrm>
          <a:prstGeom prst="rect">
            <a:avLst/>
          </a:prstGeom>
        </p:spPr>
        <p:txBody>
          <a:bodyPr/>
          <a:lstStyle>
            <a:lvl1pPr>
              <a:defRPr b="1" sz="3400">
                <a:solidFill>
                  <a:srgbClr val="94E3FE"/>
                </a:solidFill>
                <a:latin typeface="Arial"/>
                <a:ea typeface="Arial"/>
                <a:cs typeface="Arial"/>
                <a:sym typeface="Arial"/>
              </a:defRPr>
            </a:lvl1pPr>
          </a:lstStyle>
          <a:p>
            <a:pPr/>
            <a:r>
              <a:t>This PowerPoint series is intended to be used together with the book, which contains more information and more extensive doctrinal studies, plus review questions, and tests.</a:t>
            </a:r>
          </a:p>
        </p:txBody>
      </p:sp>
      <p:pic>
        <p:nvPicPr>
          <p:cNvPr id="247" name="Highlights in the Pentecostal-Charismatic.jpeg" descr="Highlights in the Pentecostal-Charismatic.jpeg"/>
          <p:cNvPicPr>
            <a:picLocks noChangeAspect="1"/>
          </p:cNvPicPr>
          <p:nvPr/>
        </p:nvPicPr>
        <p:blipFill>
          <a:blip r:embed="rId2">
            <a:extLst/>
          </a:blip>
          <a:stretch>
            <a:fillRect/>
          </a:stretch>
        </p:blipFill>
        <p:spPr>
          <a:xfrm>
            <a:off x="6428766" y="1206336"/>
            <a:ext cx="4931767" cy="6652151"/>
          </a:xfrm>
          <a:prstGeom prst="rect">
            <a:avLst/>
          </a:prstGeom>
          <a:ln w="25400">
            <a:solidFill>
              <a:srgbClr val="FFFFFF"/>
            </a:solidFill>
            <a:miter lim="400000"/>
          </a:ln>
        </p:spPr>
      </p:pic>
    </p:spTree>
  </p:cSld>
  <p:clrMapOvr>
    <a:masterClrMapping/>
  </p:clrMapOvr>
  <p:transition xmlns:p14="http://schemas.microsoft.com/office/powerpoint/2010/main" spd="med" advClick="1"/>
</p:sld>
</file>

<file path=ppt/slides/slide20.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08" name="Seymour’s wife, Jennie, claimed that by the Spirit she could sing in many languages and play the piano (Larry Martin, The True Believers, p. 58)."/>
          <p:cNvSpPr txBox="1"/>
          <p:nvPr>
            <p:ph type="body" sz="half" idx="1"/>
          </p:nvPr>
        </p:nvSpPr>
        <p:spPr>
          <a:xfrm>
            <a:off x="882767" y="1071129"/>
            <a:ext cx="5016464" cy="8128142"/>
          </a:xfrm>
          <a:prstGeom prst="rect">
            <a:avLst/>
          </a:prstGeom>
        </p:spPr>
        <p:txBody>
          <a:bodyPr/>
          <a:lstStyle/>
          <a:p>
            <a:pPr>
              <a:defRPr b="1" sz="3400">
                <a:solidFill>
                  <a:srgbClr val="94E3FE"/>
                </a:solidFill>
                <a:latin typeface="Arial"/>
                <a:ea typeface="Arial"/>
                <a:cs typeface="Arial"/>
                <a:sym typeface="Arial"/>
              </a:defRPr>
            </a:pPr>
            <a:r>
              <a:t>Seymour’s wife, Jennie, claimed that by the Spirit she could sing in many languages and play the piano (Larry Martin, </a:t>
            </a:r>
            <a:r>
              <a:rPr i="1"/>
              <a:t>The True Believers</a:t>
            </a:r>
            <a:r>
              <a:t>, p. 58).</a:t>
            </a:r>
          </a:p>
        </p:txBody>
      </p:sp>
      <p:pic>
        <p:nvPicPr>
          <p:cNvPr id="309" name="proxy.duckduckgo.jpg" descr="proxy.duckduckgo.jpg"/>
          <p:cNvPicPr>
            <a:picLocks noChangeAspect="1"/>
          </p:cNvPicPr>
          <p:nvPr/>
        </p:nvPicPr>
        <p:blipFill>
          <a:blip r:embed="rId2">
            <a:extLst/>
          </a:blip>
          <a:stretch>
            <a:fillRect/>
          </a:stretch>
        </p:blipFill>
        <p:spPr>
          <a:xfrm>
            <a:off x="6438815" y="1061237"/>
            <a:ext cx="5656782" cy="6986125"/>
          </a:xfrm>
          <a:prstGeom prst="rect">
            <a:avLst/>
          </a:prstGeom>
          <a:ln w="12700">
            <a:miter lim="400000"/>
          </a:ln>
        </p:spPr>
      </p:pic>
    </p:spTree>
  </p:cSld>
  <p:clrMapOvr>
    <a:masterClrMapping/>
  </p:clrMapOvr>
  <p:transition xmlns:p14="http://schemas.microsoft.com/office/powerpoint/2010/main" spd="med" advClick="1"/>
</p:sld>
</file>

<file path=ppt/slides/slide2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11" name="The services were characterized by disorder and confusion: dancing, jumping up and down, falling, trances, slaying in the Spirit, gibberish “tongues,” jerking, hysteria, strange animal noises, “holy laughter,” “spiritual muteness” (people trying to speak"/>
          <p:cNvSpPr txBox="1"/>
          <p:nvPr>
            <p:ph type="body" sz="half" idx="1"/>
          </p:nvPr>
        </p:nvSpPr>
        <p:spPr>
          <a:xfrm>
            <a:off x="882767" y="1071129"/>
            <a:ext cx="4841839" cy="8111275"/>
          </a:xfrm>
          <a:prstGeom prst="rect">
            <a:avLst/>
          </a:prstGeom>
        </p:spPr>
        <p:txBody>
          <a:bodyPr/>
          <a:lstStyle>
            <a:lvl1pPr>
              <a:defRPr b="1" sz="3400">
                <a:solidFill>
                  <a:srgbClr val="94E3FE"/>
                </a:solidFill>
                <a:latin typeface="Arial"/>
                <a:ea typeface="Arial"/>
                <a:cs typeface="Arial"/>
                <a:sym typeface="Arial"/>
              </a:defRPr>
            </a:lvl1pPr>
          </a:lstStyle>
          <a:p>
            <a:pPr/>
            <a:r>
              <a:t>The services were characterized by disorder and confusion: dancing, jumping up and down, falling, trances, slaying in the Spirit, gibberish “tongues,” jerking, hysteria, strange animal noises, “holy laughter,” “spiritual muteness” (people trying to speak and unable to do so), etc. </a:t>
            </a:r>
          </a:p>
        </p:txBody>
      </p:sp>
      <p:pic>
        <p:nvPicPr>
          <p:cNvPr id="312" name="culto+de+la+mision+de+la+calle+azuza+william+seymur-119002102.jpg" descr="culto+de+la+mision+de+la+calle+azuza+william+seymur-119002102.jpg"/>
          <p:cNvPicPr>
            <a:picLocks noChangeAspect="1"/>
          </p:cNvPicPr>
          <p:nvPr/>
        </p:nvPicPr>
        <p:blipFill>
          <a:blip r:embed="rId2">
            <a:extLst/>
          </a:blip>
          <a:srcRect l="21237" t="0" r="18601" b="0"/>
          <a:stretch>
            <a:fillRect/>
          </a:stretch>
        </p:blipFill>
        <p:spPr>
          <a:xfrm>
            <a:off x="6442471" y="1288591"/>
            <a:ext cx="5599139" cy="5825462"/>
          </a:xfrm>
          <a:prstGeom prst="rect">
            <a:avLst/>
          </a:prstGeom>
          <a:ln w="12700">
            <a:miter lim="400000"/>
          </a:ln>
        </p:spPr>
      </p:pic>
    </p:spTree>
  </p:cSld>
  <p:clrMapOvr>
    <a:masterClrMapping/>
  </p:clrMapOvr>
  <p:transition xmlns:p14="http://schemas.microsoft.com/office/powerpoint/2010/main" spd="med" advClick="1"/>
</p:sld>
</file>

<file path=ppt/slides/slide2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14" name="Seymour said, “Often when God sends a blessed wave upon us, we all may speak in tongues for awhile...” (Martin, p. 188)."/>
          <p:cNvSpPr txBox="1"/>
          <p:nvPr>
            <p:ph type="body" sz="half" idx="1"/>
          </p:nvPr>
        </p:nvSpPr>
        <p:spPr>
          <a:xfrm>
            <a:off x="882767" y="1071129"/>
            <a:ext cx="4942844" cy="7801216"/>
          </a:xfrm>
          <a:prstGeom prst="rect">
            <a:avLst/>
          </a:prstGeom>
        </p:spPr>
        <p:txBody>
          <a:bodyPr/>
          <a:lstStyle>
            <a:lvl1pPr>
              <a:defRPr b="1" sz="3400">
                <a:solidFill>
                  <a:srgbClr val="94E3FE"/>
                </a:solidFill>
                <a:latin typeface="Arial"/>
                <a:ea typeface="Arial"/>
                <a:cs typeface="Arial"/>
                <a:sym typeface="Arial"/>
              </a:defRPr>
            </a:lvl1pPr>
          </a:lstStyle>
          <a:p>
            <a:pPr/>
            <a:r>
              <a:t>Seymour said, “Often when God sends a blessed wave upon us, we all may speak in tongues for awhile...” (Martin, p. 188).</a:t>
            </a:r>
          </a:p>
        </p:txBody>
      </p:sp>
      <p:pic>
        <p:nvPicPr>
          <p:cNvPr id="315" name="proxy.duckduckgo.jpg" descr="proxy.duckduckgo.jpg"/>
          <p:cNvPicPr>
            <a:picLocks noChangeAspect="1"/>
          </p:cNvPicPr>
          <p:nvPr/>
        </p:nvPicPr>
        <p:blipFill>
          <a:blip r:embed="rId2">
            <a:extLst/>
          </a:blip>
          <a:srcRect l="41926" t="14207" r="6818" b="14207"/>
          <a:stretch>
            <a:fillRect/>
          </a:stretch>
        </p:blipFill>
        <p:spPr>
          <a:xfrm>
            <a:off x="6515015" y="1265535"/>
            <a:ext cx="5656782" cy="4443929"/>
          </a:xfrm>
          <a:prstGeom prst="rect">
            <a:avLst/>
          </a:prstGeom>
          <a:ln w="12700">
            <a:miter lim="400000"/>
          </a:ln>
        </p:spPr>
      </p:pic>
    </p:spTree>
  </p:cSld>
  <p:clrMapOvr>
    <a:masterClrMapping/>
  </p:clrMapOvr>
  <p:transition xmlns:p14="http://schemas.microsoft.com/office/powerpoint/2010/main" spd="med" advClick="1"/>
</p:sld>
</file>

<file path=ppt/slides/slide2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17" name="“[A]t times the meetings would become so boisterous that the police were called” (Martin, The Life and Ministry of Seymour, p. 188)."/>
          <p:cNvSpPr txBox="1"/>
          <p:nvPr>
            <p:ph type="body" sz="half" idx="1"/>
          </p:nvPr>
        </p:nvSpPr>
        <p:spPr>
          <a:xfrm>
            <a:off x="882767" y="1071129"/>
            <a:ext cx="4996125" cy="8097582"/>
          </a:xfrm>
          <a:prstGeom prst="rect">
            <a:avLst/>
          </a:prstGeom>
        </p:spPr>
        <p:txBody>
          <a:bodyPr/>
          <a:lstStyle/>
          <a:p>
            <a:pPr>
              <a:defRPr b="1" sz="3400">
                <a:solidFill>
                  <a:srgbClr val="94E3FE"/>
                </a:solidFill>
                <a:latin typeface="Arial"/>
                <a:ea typeface="Arial"/>
                <a:cs typeface="Arial"/>
                <a:sym typeface="Arial"/>
              </a:defRPr>
            </a:pPr>
            <a:r>
              <a:t>“[A]t times the meetings would become so boisterous that the police were called” (Martin, </a:t>
            </a:r>
            <a:r>
              <a:rPr i="1"/>
              <a:t>The Life and Ministry of Seymour</a:t>
            </a:r>
            <a:r>
              <a:t>, p. 188).</a:t>
            </a:r>
          </a:p>
        </p:txBody>
      </p:sp>
      <p:pic>
        <p:nvPicPr>
          <p:cNvPr id="318" name="proxy.duckduckgo.jpg" descr="proxy.duckduckgo.jpg"/>
          <p:cNvPicPr>
            <a:picLocks noChangeAspect="1"/>
          </p:cNvPicPr>
          <p:nvPr/>
        </p:nvPicPr>
        <p:blipFill>
          <a:blip r:embed="rId2">
            <a:extLst/>
          </a:blip>
          <a:srcRect l="41926" t="14207" r="6818" b="14207"/>
          <a:stretch>
            <a:fillRect/>
          </a:stretch>
        </p:blipFill>
        <p:spPr>
          <a:xfrm>
            <a:off x="6515015" y="1265535"/>
            <a:ext cx="5656782" cy="4443929"/>
          </a:xfrm>
          <a:prstGeom prst="rect">
            <a:avLst/>
          </a:prstGeom>
          <a:ln w="12700">
            <a:miter lim="400000"/>
          </a:ln>
        </p:spPr>
      </p:pic>
    </p:spTree>
  </p:cSld>
  <p:clrMapOvr>
    <a:masterClrMapping/>
  </p:clrMapOvr>
  <p:transition xmlns:p14="http://schemas.microsoft.com/office/powerpoint/2010/main" spd="med" advClick="1"/>
</p:sld>
</file>

<file path=ppt/slides/slide2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20" name="Seymour taught the people to cry out to God and demand sanctification, the baptism of the Holy Ghost, and divine healing (Synan, The Holiness-Pentecostal Tradition, p. 99)."/>
          <p:cNvSpPr txBox="1"/>
          <p:nvPr>
            <p:ph type="body" sz="half" idx="1"/>
          </p:nvPr>
        </p:nvSpPr>
        <p:spPr>
          <a:xfrm>
            <a:off x="882767" y="1071129"/>
            <a:ext cx="5283065" cy="8050652"/>
          </a:xfrm>
          <a:prstGeom prst="rect">
            <a:avLst/>
          </a:prstGeom>
        </p:spPr>
        <p:txBody>
          <a:bodyPr/>
          <a:lstStyle/>
          <a:p>
            <a:pPr>
              <a:defRPr b="1" sz="3400">
                <a:solidFill>
                  <a:srgbClr val="94E3FE"/>
                </a:solidFill>
                <a:latin typeface="Arial"/>
                <a:ea typeface="Arial"/>
                <a:cs typeface="Arial"/>
                <a:sym typeface="Arial"/>
              </a:defRPr>
            </a:pPr>
            <a:r>
              <a:t>Seymour taught the people to cry out to God and </a:t>
            </a:r>
            <a:r>
              <a:rPr i="1"/>
              <a:t>demand</a:t>
            </a:r>
            <a:r>
              <a:t> sanctification, the baptism of the Holy Ghost, and divine healing (Synan, </a:t>
            </a:r>
            <a:r>
              <a:rPr i="1"/>
              <a:t>The Holiness-Pentecostal Tradition</a:t>
            </a:r>
            <a:r>
              <a:t>, p. 99).</a:t>
            </a:r>
          </a:p>
        </p:txBody>
      </p:sp>
      <p:pic>
        <p:nvPicPr>
          <p:cNvPr id="321" name="proxy.duckduckgo.jpg" descr="proxy.duckduckgo.jpg"/>
          <p:cNvPicPr>
            <a:picLocks noChangeAspect="1"/>
          </p:cNvPicPr>
          <p:nvPr/>
        </p:nvPicPr>
        <p:blipFill>
          <a:blip r:embed="rId2">
            <a:extLst/>
          </a:blip>
          <a:srcRect l="41926" t="14207" r="6818" b="14207"/>
          <a:stretch>
            <a:fillRect/>
          </a:stretch>
        </p:blipFill>
        <p:spPr>
          <a:xfrm>
            <a:off x="6515015" y="1265535"/>
            <a:ext cx="5656782" cy="4443929"/>
          </a:xfrm>
          <a:prstGeom prst="rect">
            <a:avLst/>
          </a:prstGeom>
          <a:ln w="12700">
            <a:miter lim="400000"/>
          </a:ln>
        </p:spPr>
      </p:pic>
    </p:spTree>
  </p:cSld>
  <p:clrMapOvr>
    <a:masterClrMapping/>
  </p:clrMapOvr>
  <p:transition xmlns:p14="http://schemas.microsoft.com/office/powerpoint/2010/main" spd="med" advClick="1"/>
</p:sld>
</file>

<file path=ppt/slides/slide2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23" name="Shaking was a large part of the Azusa experience.…"/>
          <p:cNvSpPr txBox="1"/>
          <p:nvPr>
            <p:ph type="body" sz="half" idx="1"/>
          </p:nvPr>
        </p:nvSpPr>
        <p:spPr>
          <a:xfrm>
            <a:off x="882767" y="1198129"/>
            <a:ext cx="4503007" cy="7994891"/>
          </a:xfrm>
          <a:prstGeom prst="rect">
            <a:avLst/>
          </a:prstGeom>
        </p:spPr>
        <p:txBody>
          <a:bodyPr/>
          <a:lstStyle/>
          <a:p>
            <a:pPr>
              <a:defRPr b="1" sz="3400">
                <a:solidFill>
                  <a:srgbClr val="94E3FE"/>
                </a:solidFill>
                <a:latin typeface="Arial"/>
                <a:ea typeface="Arial"/>
                <a:cs typeface="Arial"/>
                <a:sym typeface="Arial"/>
              </a:defRPr>
            </a:pPr>
            <a:r>
              <a:t>Shaking was a large part of the Azusa experience. </a:t>
            </a:r>
          </a:p>
          <a:p>
            <a:pPr>
              <a:defRPr b="1" sz="3400">
                <a:solidFill>
                  <a:srgbClr val="94E3FE"/>
                </a:solidFill>
                <a:latin typeface="Arial"/>
                <a:ea typeface="Arial"/>
                <a:cs typeface="Arial"/>
                <a:sym typeface="Arial"/>
              </a:defRPr>
            </a:pPr>
          </a:p>
          <a:p>
            <a:pPr>
              <a:defRPr b="1" sz="3400">
                <a:solidFill>
                  <a:srgbClr val="94E3FE"/>
                </a:solidFill>
                <a:latin typeface="Arial"/>
                <a:ea typeface="Arial"/>
                <a:cs typeface="Arial"/>
                <a:sym typeface="Arial"/>
              </a:defRPr>
            </a:pPr>
            <a:r>
              <a:t>Edward Lee claimed that he had a vision of Peter and John shaking while speaking in tongues.</a:t>
            </a:r>
          </a:p>
        </p:txBody>
      </p:sp>
      <p:pic>
        <p:nvPicPr>
          <p:cNvPr id="324" name="proxy.duckduckgo.jpg" descr="proxy.duckduckgo.jpg"/>
          <p:cNvPicPr>
            <a:picLocks noChangeAspect="1"/>
          </p:cNvPicPr>
          <p:nvPr/>
        </p:nvPicPr>
        <p:blipFill>
          <a:blip r:embed="rId2">
            <a:extLst/>
          </a:blip>
          <a:srcRect l="41926" t="14207" r="6818" b="14207"/>
          <a:stretch>
            <a:fillRect/>
          </a:stretch>
        </p:blipFill>
        <p:spPr>
          <a:xfrm>
            <a:off x="6515015" y="1265535"/>
            <a:ext cx="5656782" cy="4443929"/>
          </a:xfrm>
          <a:prstGeom prst="rect">
            <a:avLst/>
          </a:prstGeom>
          <a:ln w="12700">
            <a:miter lim="400000"/>
          </a:ln>
        </p:spPr>
      </p:pic>
    </p:spTree>
  </p:cSld>
  <p:clrMapOvr>
    <a:masterClrMapping/>
  </p:clrMapOvr>
  <p:transition xmlns:p14="http://schemas.microsoft.com/office/powerpoint/2010/main" spd="med" advClick="1"/>
</p:sld>
</file>

<file path=ppt/slides/slide26.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26" name="One man shook so violently that an ambulance was called. When the man who was shaking told the doctor, “Don’t touch me, this is the power of God,” the doctor replied, “If that is the power of God it is giving you a devil of a shaking” (Martin, The Life a"/>
          <p:cNvSpPr txBox="1"/>
          <p:nvPr>
            <p:ph type="body" sz="half" idx="1"/>
          </p:nvPr>
        </p:nvSpPr>
        <p:spPr>
          <a:xfrm>
            <a:off x="882767" y="1071129"/>
            <a:ext cx="5370278" cy="8135484"/>
          </a:xfrm>
          <a:prstGeom prst="rect">
            <a:avLst/>
          </a:prstGeom>
        </p:spPr>
        <p:txBody>
          <a:bodyPr/>
          <a:lstStyle/>
          <a:p>
            <a:pPr>
              <a:defRPr b="1" sz="3400">
                <a:solidFill>
                  <a:srgbClr val="94E3FE"/>
                </a:solidFill>
                <a:latin typeface="Arial"/>
                <a:ea typeface="Arial"/>
                <a:cs typeface="Arial"/>
                <a:sym typeface="Arial"/>
              </a:defRPr>
            </a:pPr>
            <a:r>
              <a:t>One man shook so violently that an ambulance was called. When the man who was shaking told the doctor, “Don’t touch me, this is the power of God,” the doctor replied, “If that is the power of God it is giving you a devil of a shaking” (Martin, </a:t>
            </a:r>
            <a:r>
              <a:rPr i="1"/>
              <a:t>The Life and Ministry of Seymour</a:t>
            </a:r>
            <a:r>
              <a:t>, p. 306).</a:t>
            </a:r>
          </a:p>
        </p:txBody>
      </p:sp>
      <p:pic>
        <p:nvPicPr>
          <p:cNvPr id="327" name="proxy.duckduckgo.jpg" descr="proxy.duckduckgo.jpg"/>
          <p:cNvPicPr>
            <a:picLocks noChangeAspect="1"/>
          </p:cNvPicPr>
          <p:nvPr/>
        </p:nvPicPr>
        <p:blipFill>
          <a:blip r:embed="rId2">
            <a:extLst/>
          </a:blip>
          <a:srcRect l="41926" t="14207" r="6818" b="14207"/>
          <a:stretch>
            <a:fillRect/>
          </a:stretch>
        </p:blipFill>
        <p:spPr>
          <a:xfrm>
            <a:off x="6515015" y="1265535"/>
            <a:ext cx="5656782" cy="4443929"/>
          </a:xfrm>
          <a:prstGeom prst="rect">
            <a:avLst/>
          </a:prstGeom>
          <a:ln w="12700">
            <a:miter lim="400000"/>
          </a:ln>
        </p:spPr>
      </p:pic>
    </p:spTree>
  </p:cSld>
  <p:clrMapOvr>
    <a:masterClrMapping/>
  </p:clrMapOvr>
  <p:transition xmlns:p14="http://schemas.microsoft.com/office/powerpoint/2010/main" spd="med" advClick="1"/>
</p:sld>
</file>

<file path=ppt/slides/slide27.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29" name="Spirit slaying was also a large part of the Azusa Street meetings.…"/>
          <p:cNvSpPr txBox="1"/>
          <p:nvPr>
            <p:ph type="body" sz="half" idx="1"/>
          </p:nvPr>
        </p:nvSpPr>
        <p:spPr>
          <a:xfrm>
            <a:off x="882767" y="1071129"/>
            <a:ext cx="5370278" cy="8135484"/>
          </a:xfrm>
          <a:prstGeom prst="rect">
            <a:avLst/>
          </a:prstGeom>
        </p:spPr>
        <p:txBody>
          <a:bodyPr/>
          <a:lstStyle/>
          <a:p>
            <a:pPr>
              <a:defRPr b="1" sz="3400">
                <a:solidFill>
                  <a:srgbClr val="94E3FE"/>
                </a:solidFill>
                <a:latin typeface="Arial"/>
                <a:ea typeface="Arial"/>
                <a:cs typeface="Arial"/>
                <a:sym typeface="Arial"/>
              </a:defRPr>
            </a:pPr>
            <a:r>
              <a:t>Spirit slaying was also a large part of the Azusa Street meetings. </a:t>
            </a:r>
          </a:p>
          <a:p>
            <a:pPr>
              <a:defRPr b="1" sz="3400">
                <a:solidFill>
                  <a:srgbClr val="94E3FE"/>
                </a:solidFill>
                <a:latin typeface="Arial"/>
                <a:ea typeface="Arial"/>
                <a:cs typeface="Arial"/>
                <a:sym typeface="Arial"/>
              </a:defRPr>
            </a:pPr>
          </a:p>
          <a:p>
            <a:pPr>
              <a:defRPr b="1" sz="3400">
                <a:solidFill>
                  <a:srgbClr val="94E3FE"/>
                </a:solidFill>
                <a:latin typeface="Arial"/>
                <a:ea typeface="Arial"/>
                <a:cs typeface="Arial"/>
                <a:sym typeface="Arial"/>
              </a:defRPr>
            </a:pPr>
            <a:r>
              <a:t>When Seymour laid hands on Edward Lee, he “fell to the floor like a dead man” (Martin, </a:t>
            </a:r>
            <a:r>
              <a:rPr i="1"/>
              <a:t>The Life and Ministry of Seymour</a:t>
            </a:r>
            <a:r>
              <a:t>, p. 143).</a:t>
            </a:r>
          </a:p>
        </p:txBody>
      </p:sp>
      <p:pic>
        <p:nvPicPr>
          <p:cNvPr id="330" name="proxy.duckduckgo.jpg" descr="proxy.duckduckgo.jpg"/>
          <p:cNvPicPr>
            <a:picLocks noChangeAspect="1"/>
          </p:cNvPicPr>
          <p:nvPr/>
        </p:nvPicPr>
        <p:blipFill>
          <a:blip r:embed="rId2">
            <a:extLst/>
          </a:blip>
          <a:srcRect l="41926" t="14207" r="6818" b="14207"/>
          <a:stretch>
            <a:fillRect/>
          </a:stretch>
        </p:blipFill>
        <p:spPr>
          <a:xfrm>
            <a:off x="6515015" y="1265535"/>
            <a:ext cx="5656782" cy="4443929"/>
          </a:xfrm>
          <a:prstGeom prst="rect">
            <a:avLst/>
          </a:prstGeom>
          <a:ln w="12700">
            <a:miter lim="400000"/>
          </a:ln>
        </p:spPr>
      </p:pic>
    </p:spTree>
  </p:cSld>
  <p:clrMapOvr>
    <a:masterClrMapping/>
  </p:clrMapOvr>
  <p:transition xmlns:p14="http://schemas.microsoft.com/office/powerpoint/2010/main" spd="med" advClick="1"/>
</p:sld>
</file>

<file path=ppt/slides/slide28.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32" name="William Durham said, “... a current of electricity was being turned on me from all sides; and for two hours I lay under His mighty power” (The True Believers, p. 41)."/>
          <p:cNvSpPr txBox="1"/>
          <p:nvPr>
            <p:ph type="body" sz="half" idx="1"/>
          </p:nvPr>
        </p:nvSpPr>
        <p:spPr>
          <a:xfrm>
            <a:off x="882767" y="1071129"/>
            <a:ext cx="5370278" cy="8135484"/>
          </a:xfrm>
          <a:prstGeom prst="rect">
            <a:avLst/>
          </a:prstGeom>
        </p:spPr>
        <p:txBody>
          <a:bodyPr/>
          <a:lstStyle/>
          <a:p>
            <a:pPr>
              <a:defRPr b="1" sz="3400">
                <a:solidFill>
                  <a:srgbClr val="94E3FE"/>
                </a:solidFill>
                <a:latin typeface="Arial"/>
                <a:ea typeface="Arial"/>
                <a:cs typeface="Arial"/>
                <a:sym typeface="Arial"/>
              </a:defRPr>
            </a:pPr>
            <a:r>
              <a:t>William Durham said, “... a current of electricity was being turned on me from all sides; and for two hours I lay under His mighty power” (</a:t>
            </a:r>
            <a:r>
              <a:rPr i="1"/>
              <a:t>The True Believers, </a:t>
            </a:r>
            <a:r>
              <a:t>p. 41).</a:t>
            </a:r>
          </a:p>
        </p:txBody>
      </p:sp>
      <p:pic>
        <p:nvPicPr>
          <p:cNvPr id="333" name="proxy.duckduckgo.jpg" descr="proxy.duckduckgo.jpg"/>
          <p:cNvPicPr>
            <a:picLocks noChangeAspect="1"/>
          </p:cNvPicPr>
          <p:nvPr/>
        </p:nvPicPr>
        <p:blipFill>
          <a:blip r:embed="rId2">
            <a:extLst/>
          </a:blip>
          <a:srcRect l="41926" t="14207" r="6818" b="14207"/>
          <a:stretch>
            <a:fillRect/>
          </a:stretch>
        </p:blipFill>
        <p:spPr>
          <a:xfrm>
            <a:off x="6515015" y="1265535"/>
            <a:ext cx="5656782" cy="4443929"/>
          </a:xfrm>
          <a:prstGeom prst="rect">
            <a:avLst/>
          </a:prstGeom>
          <a:ln w="12700">
            <a:miter lim="400000"/>
          </a:ln>
        </p:spPr>
      </p:pic>
    </p:spTree>
  </p:cSld>
  <p:clrMapOvr>
    <a:masterClrMapping/>
  </p:clrMapOvr>
  <p:transition xmlns:p14="http://schemas.microsoft.com/office/powerpoint/2010/main" spd="med" advClick="1"/>
</p:sld>
</file>

<file path=ppt/slides/slide29.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35" name="“At times men would fall all over the house, like an army slain on the battle field...” (Martin, The Life and Ministry of Seymour, p. 179)."/>
          <p:cNvSpPr txBox="1"/>
          <p:nvPr>
            <p:ph type="body" sz="half" idx="1"/>
          </p:nvPr>
        </p:nvSpPr>
        <p:spPr>
          <a:xfrm>
            <a:off x="882767" y="1071129"/>
            <a:ext cx="5318982" cy="8089744"/>
          </a:xfrm>
          <a:prstGeom prst="rect">
            <a:avLst/>
          </a:prstGeom>
        </p:spPr>
        <p:txBody>
          <a:bodyPr/>
          <a:lstStyle/>
          <a:p>
            <a:pPr>
              <a:defRPr b="1" sz="3400">
                <a:solidFill>
                  <a:srgbClr val="94E3FE"/>
                </a:solidFill>
                <a:latin typeface="Arial"/>
                <a:ea typeface="Arial"/>
                <a:cs typeface="Arial"/>
                <a:sym typeface="Arial"/>
              </a:defRPr>
            </a:pPr>
            <a:r>
              <a:t>“At times men would fall all over the house, like an army slain on the battle field...” (Martin, </a:t>
            </a:r>
            <a:r>
              <a:rPr i="1"/>
              <a:t>The Life and Ministry of Seymour</a:t>
            </a:r>
            <a:r>
              <a:t>, p. 179).</a:t>
            </a:r>
          </a:p>
        </p:txBody>
      </p:sp>
      <p:pic>
        <p:nvPicPr>
          <p:cNvPr id="336" name="slaying14.jpg" descr="slaying14.jpg"/>
          <p:cNvPicPr>
            <a:picLocks noChangeAspect="1"/>
          </p:cNvPicPr>
          <p:nvPr/>
        </p:nvPicPr>
        <p:blipFill>
          <a:blip r:embed="rId2">
            <a:extLst/>
          </a:blip>
          <a:srcRect l="0" t="15203" r="0" b="28447"/>
          <a:stretch>
            <a:fillRect/>
          </a:stretch>
        </p:blipFill>
        <p:spPr>
          <a:xfrm>
            <a:off x="6502400" y="1071129"/>
            <a:ext cx="5656782" cy="4867351"/>
          </a:xfrm>
          <a:prstGeom prst="rect">
            <a:avLst/>
          </a:prstGeom>
          <a:ln w="12700">
            <a:miter lim="400000"/>
          </a:ln>
        </p:spPr>
      </p:pic>
    </p:spTree>
  </p:cSld>
  <p:clrMapOvr>
    <a:masterClrMapping/>
  </p:clrMapOvr>
  <p:transition xmlns:p14="http://schemas.microsoft.com/office/powerpoint/2010/main" spd="med" advClick="1"/>
</p:sld>
</file>

<file path=ppt/slides/slide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grpSp>
        <p:nvGrpSpPr>
          <p:cNvPr id="251" name="norleans-indianapolis 05.jpg"/>
          <p:cNvGrpSpPr/>
          <p:nvPr/>
        </p:nvGrpSpPr>
        <p:grpSpPr>
          <a:xfrm>
            <a:off x="887254" y="1516040"/>
            <a:ext cx="11230292" cy="5894464"/>
            <a:chOff x="0" y="0"/>
            <a:chExt cx="11230291" cy="5894462"/>
          </a:xfrm>
        </p:grpSpPr>
        <p:pic>
          <p:nvPicPr>
            <p:cNvPr id="250" name="norleans-indianapolis 05.jpg" descr="norleans-indianapolis 05.jpg"/>
            <p:cNvPicPr>
              <a:picLocks noChangeAspect="1"/>
            </p:cNvPicPr>
            <p:nvPr/>
          </p:nvPicPr>
          <p:blipFill>
            <a:blip r:embed="rId2">
              <a:alphaModFix amt="75247"/>
              <a:extLst/>
            </a:blip>
            <a:srcRect l="3879" t="0" r="5443" b="30509"/>
            <a:stretch>
              <a:fillRect/>
            </a:stretch>
          </p:blipFill>
          <p:spPr>
            <a:xfrm>
              <a:off x="76200" y="63500"/>
              <a:ext cx="11090592" cy="5754763"/>
            </a:xfrm>
            <a:prstGeom prst="rect">
              <a:avLst/>
            </a:prstGeom>
            <a:ln>
              <a:noFill/>
            </a:ln>
            <a:effectLst/>
          </p:spPr>
        </p:pic>
        <p:pic>
          <p:nvPicPr>
            <p:cNvPr id="249" name="norleans-indianapolis 05.jpg" descr="norleans-indianapolis 05.jpg"/>
            <p:cNvPicPr>
              <a:picLocks noChangeAspect="0"/>
            </p:cNvPicPr>
            <p:nvPr/>
          </p:nvPicPr>
          <p:blipFill>
            <a:blip r:embed="rId3">
              <a:alphaModFix amt="75247"/>
              <a:extLst/>
            </a:blip>
            <a:stretch>
              <a:fillRect/>
            </a:stretch>
          </p:blipFill>
          <p:spPr>
            <a:xfrm>
              <a:off x="-1" y="0"/>
              <a:ext cx="11230293" cy="5894463"/>
            </a:xfrm>
            <a:prstGeom prst="rect">
              <a:avLst/>
            </a:prstGeom>
            <a:effectLst/>
          </p:spPr>
        </p:pic>
      </p:grpSp>
      <p:sp>
        <p:nvSpPr>
          <p:cNvPr id="252" name="Highlights in the Pentecostal-Charismatic Movements"/>
          <p:cNvSpPr txBox="1"/>
          <p:nvPr>
            <p:ph type="title"/>
          </p:nvPr>
        </p:nvSpPr>
        <p:spPr>
          <a:xfrm>
            <a:off x="1398613" y="0"/>
            <a:ext cx="10207574" cy="4870509"/>
          </a:xfrm>
          <a:prstGeom prst="rect">
            <a:avLst/>
          </a:prstGeom>
        </p:spPr>
        <p:txBody>
          <a:bodyPr/>
          <a:lstStyle/>
          <a:p>
            <a:pPr>
              <a:defRPr b="1" sz="7400">
                <a:latin typeface="Arial"/>
                <a:ea typeface="Arial"/>
                <a:cs typeface="Arial"/>
                <a:sym typeface="Arial"/>
              </a:defRPr>
            </a:pPr>
            <a:r>
              <a:t>Highlights in the </a:t>
            </a:r>
            <a:r>
              <a:rPr sz="6700"/>
              <a:t>Pentecostal-Charismatic </a:t>
            </a:r>
            <a:r>
              <a:t>Movements</a:t>
            </a:r>
          </a:p>
        </p:txBody>
      </p:sp>
    </p:spTree>
  </p:cSld>
  <p:clrMapOvr>
    <a:masterClrMapping/>
  </p:clrMapOvr>
  <p:transition xmlns:p14="http://schemas.microsoft.com/office/powerpoint/2010/main" spd="med" advClick="1"/>
</p:sld>
</file>

<file path=ppt/slides/slide30.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38" name="The practice of “Spirit slaying” is also called “falling under the power,” “carpet time,” “Holy Spirit glue,” and “soaking in the anointing.”"/>
          <p:cNvSpPr txBox="1"/>
          <p:nvPr>
            <p:ph type="body" sz="half" idx="1"/>
          </p:nvPr>
        </p:nvSpPr>
        <p:spPr>
          <a:xfrm>
            <a:off x="882767" y="1071129"/>
            <a:ext cx="5318982" cy="8089744"/>
          </a:xfrm>
          <a:prstGeom prst="rect">
            <a:avLst/>
          </a:prstGeom>
        </p:spPr>
        <p:txBody>
          <a:bodyPr/>
          <a:lstStyle>
            <a:lvl1pPr>
              <a:defRPr b="1" sz="3400">
                <a:solidFill>
                  <a:srgbClr val="94E3FE"/>
                </a:solidFill>
                <a:latin typeface="Arial"/>
                <a:ea typeface="Arial"/>
                <a:cs typeface="Arial"/>
                <a:sym typeface="Arial"/>
              </a:defRPr>
            </a:lvl1pPr>
          </a:lstStyle>
          <a:p>
            <a:pPr/>
            <a:r>
              <a:t>The practice of “Spirit slaying” is also called “falling under the power,” “carpet time,” “Holy Spirit glue,” and “soaking in the anointing.”</a:t>
            </a:r>
          </a:p>
        </p:txBody>
      </p:sp>
      <p:pic>
        <p:nvPicPr>
          <p:cNvPr id="339" name="slaying14.jpg" descr="slaying14.jpg"/>
          <p:cNvPicPr>
            <a:picLocks noChangeAspect="1"/>
          </p:cNvPicPr>
          <p:nvPr/>
        </p:nvPicPr>
        <p:blipFill>
          <a:blip r:embed="rId2">
            <a:extLst/>
          </a:blip>
          <a:srcRect l="0" t="15203" r="0" b="28447"/>
          <a:stretch>
            <a:fillRect/>
          </a:stretch>
        </p:blipFill>
        <p:spPr>
          <a:xfrm>
            <a:off x="6502400" y="1071129"/>
            <a:ext cx="5656782" cy="4867351"/>
          </a:xfrm>
          <a:prstGeom prst="rect">
            <a:avLst/>
          </a:prstGeom>
          <a:ln w="12700">
            <a:miter lim="400000"/>
          </a:ln>
        </p:spPr>
      </p:pic>
    </p:spTree>
  </p:cSld>
  <p:clrMapOvr>
    <a:masterClrMapping/>
  </p:clrMapOvr>
  <p:transition xmlns:p14="http://schemas.microsoft.com/office/powerpoint/2010/main" spd="med" advClick="1"/>
</p:sld>
</file>

<file path=ppt/slides/slide3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41" name="There is not a hint anywhere in the New Testament that the Lord Jesus Christ and the apostles and the early churches practiced Spirit slaying."/>
          <p:cNvSpPr txBox="1"/>
          <p:nvPr>
            <p:ph type="body" sz="half" idx="1"/>
          </p:nvPr>
        </p:nvSpPr>
        <p:spPr>
          <a:xfrm>
            <a:off x="882767" y="1071129"/>
            <a:ext cx="5318982" cy="8089744"/>
          </a:xfrm>
          <a:prstGeom prst="rect">
            <a:avLst/>
          </a:prstGeom>
        </p:spPr>
        <p:txBody>
          <a:bodyPr/>
          <a:lstStyle/>
          <a:p>
            <a:pPr>
              <a:defRPr b="1" sz="3400">
                <a:solidFill>
                  <a:srgbClr val="94E3FE"/>
                </a:solidFill>
                <a:latin typeface="Arial"/>
                <a:ea typeface="Arial"/>
                <a:cs typeface="Arial"/>
                <a:sym typeface="Arial"/>
              </a:defRPr>
            </a:pPr>
            <a:r>
              <a:t>There is not a hint anywhere in the New Testament that the Lord Jesus Christ and the apostles and the early churches practiced Spirit slaying. </a:t>
            </a:r>
          </a:p>
          <a:p>
            <a:pPr>
              <a:defRPr b="1" sz="3400">
                <a:solidFill>
                  <a:srgbClr val="94E3FE"/>
                </a:solidFill>
                <a:latin typeface="Arial"/>
                <a:ea typeface="Arial"/>
                <a:cs typeface="Arial"/>
                <a:sym typeface="Arial"/>
              </a:defRPr>
            </a:pPr>
          </a:p>
        </p:txBody>
      </p:sp>
      <p:pic>
        <p:nvPicPr>
          <p:cNvPr id="342" name="slaying14.jpg" descr="slaying14.jpg"/>
          <p:cNvPicPr>
            <a:picLocks noChangeAspect="1"/>
          </p:cNvPicPr>
          <p:nvPr/>
        </p:nvPicPr>
        <p:blipFill>
          <a:blip r:embed="rId2">
            <a:extLst/>
          </a:blip>
          <a:srcRect l="0" t="15203" r="0" b="28447"/>
          <a:stretch>
            <a:fillRect/>
          </a:stretch>
        </p:blipFill>
        <p:spPr>
          <a:xfrm>
            <a:off x="6502400" y="1071129"/>
            <a:ext cx="5656782" cy="4867351"/>
          </a:xfrm>
          <a:prstGeom prst="rect">
            <a:avLst/>
          </a:prstGeom>
          <a:ln w="12700">
            <a:miter lim="400000"/>
          </a:ln>
        </p:spPr>
      </p:pic>
    </p:spTree>
  </p:cSld>
  <p:clrMapOvr>
    <a:masterClrMapping/>
  </p:clrMapOvr>
  <p:transition xmlns:p14="http://schemas.microsoft.com/office/powerpoint/2010/main" spd="med" advClick="1"/>
</p:sld>
</file>

<file path=ppt/slides/slide3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44" name="Though there were many reports about healing and financial miracles at Azusa, the bank eventually foreclosed on the church’s property, for non-payment, which was a poor testimony."/>
          <p:cNvSpPr txBox="1"/>
          <p:nvPr>
            <p:ph type="body" sz="half" idx="1"/>
          </p:nvPr>
        </p:nvSpPr>
        <p:spPr>
          <a:xfrm>
            <a:off x="882767" y="1071129"/>
            <a:ext cx="5449356" cy="8135484"/>
          </a:xfrm>
          <a:prstGeom prst="rect">
            <a:avLst/>
          </a:prstGeom>
        </p:spPr>
        <p:txBody>
          <a:bodyPr/>
          <a:lstStyle>
            <a:lvl1pPr>
              <a:defRPr b="1" sz="3400">
                <a:solidFill>
                  <a:srgbClr val="94E3FE"/>
                </a:solidFill>
                <a:latin typeface="Arial"/>
                <a:ea typeface="Arial"/>
                <a:cs typeface="Arial"/>
                <a:sym typeface="Arial"/>
              </a:defRPr>
            </a:lvl1pPr>
          </a:lstStyle>
          <a:p>
            <a:pPr/>
            <a:r>
              <a:t>Though there were many reports about healing and financial miracles at Azusa, the bank eventually foreclosed on the church’s property, for non-payment, which was a poor testimony.</a:t>
            </a:r>
          </a:p>
        </p:txBody>
      </p:sp>
      <p:pic>
        <p:nvPicPr>
          <p:cNvPr id="345" name="proxy.duckduckgo.jpg" descr="proxy.duckduckgo.jpg"/>
          <p:cNvPicPr>
            <a:picLocks noChangeAspect="1"/>
          </p:cNvPicPr>
          <p:nvPr/>
        </p:nvPicPr>
        <p:blipFill>
          <a:blip r:embed="rId2">
            <a:extLst/>
          </a:blip>
          <a:srcRect l="41926" t="14207" r="6818" b="14207"/>
          <a:stretch>
            <a:fillRect/>
          </a:stretch>
        </p:blipFill>
        <p:spPr>
          <a:xfrm>
            <a:off x="6515015" y="1265535"/>
            <a:ext cx="5656782" cy="4443929"/>
          </a:xfrm>
          <a:prstGeom prst="rect">
            <a:avLst/>
          </a:prstGeom>
          <a:ln w="12700">
            <a:miter lim="400000"/>
          </a:ln>
        </p:spPr>
      </p:pic>
    </p:spTree>
  </p:cSld>
  <p:clrMapOvr>
    <a:masterClrMapping/>
  </p:clrMapOvr>
  <p:transition xmlns:p14="http://schemas.microsoft.com/office/powerpoint/2010/main" spd="med" advClick="1"/>
</p:sld>
</file>

<file path=ppt/slides/slide3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47" name="Though Seymour claimed that God promises health and healing, he died at age fifty-two. A few months before his death Seymour was described as “worn, tired, and decrepit” (John Matthews, Speaking in Tongues, 1925, p. 14)."/>
          <p:cNvSpPr txBox="1"/>
          <p:nvPr>
            <p:ph type="body" sz="half" idx="1"/>
          </p:nvPr>
        </p:nvSpPr>
        <p:spPr>
          <a:xfrm>
            <a:off x="882767" y="1071129"/>
            <a:ext cx="4890853" cy="8128142"/>
          </a:xfrm>
          <a:prstGeom prst="rect">
            <a:avLst/>
          </a:prstGeom>
        </p:spPr>
        <p:txBody>
          <a:bodyPr/>
          <a:lstStyle/>
          <a:p>
            <a:pPr>
              <a:defRPr b="1" sz="3400">
                <a:solidFill>
                  <a:srgbClr val="94E3FE"/>
                </a:solidFill>
                <a:latin typeface="Arial"/>
                <a:ea typeface="Arial"/>
                <a:cs typeface="Arial"/>
                <a:sym typeface="Arial"/>
              </a:defRPr>
            </a:pPr>
            <a:r>
              <a:t>Though Seymour claimed that God promises health and healing, he died at age fifty-two. A few months before his death Seymour was described as “worn, tired, and decrepit” (John Matthews, </a:t>
            </a:r>
            <a:r>
              <a:rPr i="1"/>
              <a:t>Speaking in Tongues</a:t>
            </a:r>
            <a:r>
              <a:t>, 1925, p. 14).</a:t>
            </a:r>
          </a:p>
        </p:txBody>
      </p:sp>
      <p:pic>
        <p:nvPicPr>
          <p:cNvPr id="348" name="OIP-777261349.plK96UG7FSNg4978NW74PQHaEK.jpeg" descr="OIP-777261349.plK96UG7FSNg4978NW74PQHaEK.jpeg"/>
          <p:cNvPicPr>
            <a:picLocks noChangeAspect="1"/>
          </p:cNvPicPr>
          <p:nvPr/>
        </p:nvPicPr>
        <p:blipFill>
          <a:blip r:embed="rId2">
            <a:extLst/>
          </a:blip>
          <a:srcRect l="31853" t="0" r="8603" b="0"/>
          <a:stretch>
            <a:fillRect/>
          </a:stretch>
        </p:blipFill>
        <p:spPr>
          <a:xfrm>
            <a:off x="6032383" y="1268809"/>
            <a:ext cx="6219843" cy="5862072"/>
          </a:xfrm>
          <a:prstGeom prst="rect">
            <a:avLst/>
          </a:prstGeom>
          <a:ln w="12700">
            <a:miter lim="400000"/>
          </a:ln>
        </p:spPr>
      </p:pic>
    </p:spTree>
  </p:cSld>
  <p:clrMapOvr>
    <a:masterClrMapping/>
  </p:clrMapOvr>
  <p:transition xmlns:p14="http://schemas.microsoft.com/office/powerpoint/2010/main" spd="med" advClick="1"/>
</p:sld>
</file>

<file path=ppt/slides/slide3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50" name="In April 2006, more than 50,000 attended the centennial celebrations of the Azusa Street Mission in Los Angeles."/>
          <p:cNvSpPr txBox="1"/>
          <p:nvPr>
            <p:ph type="body" sz="half" idx="1"/>
          </p:nvPr>
        </p:nvSpPr>
        <p:spPr>
          <a:xfrm>
            <a:off x="882767" y="1071129"/>
            <a:ext cx="5651266" cy="8081311"/>
          </a:xfrm>
          <a:prstGeom prst="rect">
            <a:avLst/>
          </a:prstGeom>
        </p:spPr>
        <p:txBody>
          <a:bodyPr/>
          <a:lstStyle>
            <a:lvl1pPr>
              <a:defRPr b="1" sz="3400">
                <a:solidFill>
                  <a:srgbClr val="94E3FE"/>
                </a:solidFill>
                <a:latin typeface="Arial"/>
                <a:ea typeface="Arial"/>
                <a:cs typeface="Arial"/>
                <a:sym typeface="Arial"/>
              </a:defRPr>
            </a:lvl1pPr>
          </a:lstStyle>
          <a:p>
            <a:pPr/>
            <a:r>
              <a:t>In April 2006, more than 50,000 attended the centennial celebrations of the Azusa Street Mission in Los Angeles.</a:t>
            </a:r>
          </a:p>
        </p:txBody>
      </p:sp>
      <p:pic>
        <p:nvPicPr>
          <p:cNvPr id="351" name="proxy.duckduckgo.png" descr="proxy.duckduckgo.png"/>
          <p:cNvPicPr>
            <a:picLocks noChangeAspect="0"/>
          </p:cNvPicPr>
          <p:nvPr/>
        </p:nvPicPr>
        <p:blipFill>
          <a:blip r:embed="rId2">
            <a:extLst/>
          </a:blip>
          <a:stretch>
            <a:fillRect/>
          </a:stretch>
        </p:blipFill>
        <p:spPr>
          <a:xfrm>
            <a:off x="6994014" y="1132894"/>
            <a:ext cx="5226991" cy="4570621"/>
          </a:xfrm>
          <a:prstGeom prst="rect">
            <a:avLst/>
          </a:prstGeom>
        </p:spPr>
      </p:pic>
    </p:spTree>
  </p:cSld>
  <p:clrMapOvr>
    <a:masterClrMapping/>
  </p:clrMapOvr>
  <p:transition xmlns:p14="http://schemas.microsoft.com/office/powerpoint/2010/main" spd="med" advClick="1"/>
</p:sld>
</file>

<file path=ppt/slides/slide3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353" name="proxy.duckduckgo.jpg" descr="proxy.duckduckgo.jpg"/>
          <p:cNvPicPr>
            <a:picLocks noChangeAspect="0"/>
          </p:cNvPicPr>
          <p:nvPr>
            <p:ph type="pic" idx="21"/>
          </p:nvPr>
        </p:nvPicPr>
        <p:blipFill>
          <a:blip r:embed="rId2">
            <a:extLst/>
          </a:blip>
          <a:stretch>
            <a:fillRect/>
          </a:stretch>
        </p:blipFill>
        <p:spPr>
          <a:xfrm>
            <a:off x="7027878" y="1104900"/>
            <a:ext cx="5402770" cy="7146745"/>
          </a:xfrm>
          <a:prstGeom prst="rect">
            <a:avLst/>
          </a:prstGeom>
        </p:spPr>
      </p:pic>
      <p:sp>
        <p:nvSpPr>
          <p:cNvPr id="354" name="Pentecostal Denominations"/>
          <p:cNvSpPr txBox="1"/>
          <p:nvPr>
            <p:ph type="title"/>
          </p:nvPr>
        </p:nvSpPr>
        <p:spPr>
          <a:xfrm>
            <a:off x="743064" y="-1885836"/>
            <a:ext cx="5930672" cy="5581301"/>
          </a:xfrm>
          <a:prstGeom prst="rect">
            <a:avLst/>
          </a:prstGeom>
        </p:spPr>
        <p:txBody>
          <a:bodyPr/>
          <a:lstStyle>
            <a:lvl1pPr>
              <a:defRPr b="1" sz="6200">
                <a:latin typeface="Arial"/>
                <a:ea typeface="Arial"/>
                <a:cs typeface="Arial"/>
                <a:sym typeface="Arial"/>
              </a:defRPr>
            </a:lvl1pPr>
          </a:lstStyle>
          <a:p>
            <a:pPr/>
            <a:r>
              <a:t>Pentecostal Denominations</a:t>
            </a:r>
          </a:p>
        </p:txBody>
      </p:sp>
    </p:spTree>
  </p:cSld>
  <p:clrMapOvr>
    <a:masterClrMapping/>
  </p:clrMapOvr>
  <p:transition xmlns:p14="http://schemas.microsoft.com/office/powerpoint/2010/main" spd="med" advClick="1"/>
</p:sld>
</file>

<file path=ppt/slides/slide36.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56" name="“Nearly every Pentecostal denomination in the U.S. traces its roots in some way or other to the apostolic faith mission at 312 Azusa Street” (“Azusa Street,” Dictionary of Pentecostal and Charismatic Movements)."/>
          <p:cNvSpPr txBox="1"/>
          <p:nvPr>
            <p:ph type="body" sz="half" idx="1"/>
          </p:nvPr>
        </p:nvSpPr>
        <p:spPr>
          <a:xfrm>
            <a:off x="882767" y="1063058"/>
            <a:ext cx="6005477" cy="8135484"/>
          </a:xfrm>
          <a:prstGeom prst="rect">
            <a:avLst/>
          </a:prstGeom>
        </p:spPr>
        <p:txBody>
          <a:bodyPr/>
          <a:lstStyle/>
          <a:p>
            <a:pPr>
              <a:defRPr b="1" sz="3400">
                <a:solidFill>
                  <a:srgbClr val="94E3FE"/>
                </a:solidFill>
                <a:latin typeface="Arial"/>
                <a:ea typeface="Arial"/>
                <a:cs typeface="Arial"/>
                <a:sym typeface="Arial"/>
              </a:defRPr>
            </a:pPr>
            <a:r>
              <a:t>“Nearly every Pentecostal denomination in the U.S. traces its roots in some way or other to the apostolic faith mission at 312 Azusa Street” (“Azusa Street,” </a:t>
            </a:r>
            <a:r>
              <a:rPr i="1"/>
              <a:t>Dictionary of Pentecostal and Charismatic Movements</a:t>
            </a:r>
            <a:r>
              <a:t>).</a:t>
            </a:r>
          </a:p>
        </p:txBody>
      </p:sp>
      <p:pic>
        <p:nvPicPr>
          <p:cNvPr id="357" name="azusa.jpg" descr="azusa.jpg"/>
          <p:cNvPicPr>
            <a:picLocks noChangeAspect="0"/>
          </p:cNvPicPr>
          <p:nvPr/>
        </p:nvPicPr>
        <p:blipFill>
          <a:blip r:embed="rId2">
            <a:extLst/>
          </a:blip>
          <a:stretch>
            <a:fillRect/>
          </a:stretch>
        </p:blipFill>
        <p:spPr>
          <a:xfrm>
            <a:off x="7094883" y="1132894"/>
            <a:ext cx="4846723" cy="4130851"/>
          </a:xfrm>
          <a:prstGeom prst="rect">
            <a:avLst/>
          </a:prstGeom>
        </p:spPr>
      </p:pic>
    </p:spTree>
  </p:cSld>
  <p:clrMapOvr>
    <a:masterClrMapping/>
  </p:clrMapOvr>
  <p:transition xmlns:p14="http://schemas.microsoft.com/office/powerpoint/2010/main" spd="med" advClick="1"/>
</p:sld>
</file>

<file path=ppt/slides/slide37.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59" name="The ASSEMBLIES OF GOD (AOG) is the largest Pentecostal denomination."/>
          <p:cNvSpPr txBox="1"/>
          <p:nvPr>
            <p:ph type="body" sz="half" idx="1"/>
          </p:nvPr>
        </p:nvSpPr>
        <p:spPr>
          <a:xfrm>
            <a:off x="882767" y="1063058"/>
            <a:ext cx="6052705" cy="8222003"/>
          </a:xfrm>
          <a:prstGeom prst="rect">
            <a:avLst/>
          </a:prstGeom>
        </p:spPr>
        <p:txBody>
          <a:bodyPr/>
          <a:lstStyle/>
          <a:p>
            <a:pPr>
              <a:defRPr b="1" sz="3400">
                <a:solidFill>
                  <a:srgbClr val="94E3FE"/>
                </a:solidFill>
                <a:latin typeface="Arial"/>
                <a:ea typeface="Arial"/>
                <a:cs typeface="Arial"/>
                <a:sym typeface="Arial"/>
              </a:defRPr>
            </a:pPr>
            <a:r>
              <a:t>The </a:t>
            </a:r>
            <a:r>
              <a:rPr>
                <a:solidFill>
                  <a:srgbClr val="FFFFFF"/>
                </a:solidFill>
              </a:rPr>
              <a:t>ASSEMBLIES OF GOD (AOG) </a:t>
            </a:r>
            <a:r>
              <a:t>is the largest Pentecostal denomination.</a:t>
            </a:r>
          </a:p>
        </p:txBody>
      </p:sp>
      <p:pic>
        <p:nvPicPr>
          <p:cNvPr id="360" name="aog-log0-01.png" descr="aog-log0-01.png"/>
          <p:cNvPicPr>
            <a:picLocks noChangeAspect="0"/>
          </p:cNvPicPr>
          <p:nvPr/>
        </p:nvPicPr>
        <p:blipFill>
          <a:blip r:embed="rId2">
            <a:extLst/>
          </a:blip>
          <a:stretch>
            <a:fillRect/>
          </a:stretch>
        </p:blipFill>
        <p:spPr>
          <a:xfrm>
            <a:off x="7258608" y="1132894"/>
            <a:ext cx="4962398" cy="4799654"/>
          </a:xfrm>
          <a:prstGeom prst="rect">
            <a:avLst/>
          </a:prstGeom>
        </p:spPr>
      </p:pic>
    </p:spTree>
  </p:cSld>
  <p:clrMapOvr>
    <a:masterClrMapping/>
  </p:clrMapOvr>
  <p:transition xmlns:p14="http://schemas.microsoft.com/office/powerpoint/2010/main" spd="med" advClick="1"/>
</p:sld>
</file>

<file path=ppt/slides/slide38.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62" name="The AOG was formed in 1914, a few years after the Azusa Street meetings had ended.…"/>
          <p:cNvSpPr txBox="1"/>
          <p:nvPr>
            <p:ph type="body" sz="half" idx="1"/>
          </p:nvPr>
        </p:nvSpPr>
        <p:spPr>
          <a:xfrm>
            <a:off x="882767" y="1063058"/>
            <a:ext cx="5790470" cy="8059185"/>
          </a:xfrm>
          <a:prstGeom prst="rect">
            <a:avLst/>
          </a:prstGeom>
        </p:spPr>
        <p:txBody>
          <a:bodyPr/>
          <a:lstStyle/>
          <a:p>
            <a:pPr>
              <a:defRPr b="1" sz="3400">
                <a:solidFill>
                  <a:srgbClr val="94E3FE"/>
                </a:solidFill>
                <a:latin typeface="Arial"/>
                <a:ea typeface="Arial"/>
                <a:cs typeface="Arial"/>
                <a:sym typeface="Arial"/>
              </a:defRPr>
            </a:pPr>
            <a:r>
              <a:t>The AOG was formed in 1914, a few years after the Azusa Street meetings had ended. </a:t>
            </a:r>
          </a:p>
          <a:p>
            <a:pPr>
              <a:defRPr b="1" sz="3400">
                <a:solidFill>
                  <a:srgbClr val="94E3FE"/>
                </a:solidFill>
                <a:latin typeface="Arial"/>
                <a:ea typeface="Arial"/>
                <a:cs typeface="Arial"/>
                <a:sym typeface="Arial"/>
              </a:defRPr>
            </a:pPr>
          </a:p>
          <a:p>
            <a:pPr>
              <a:defRPr b="1" sz="3400">
                <a:solidFill>
                  <a:srgbClr val="94E3FE"/>
                </a:solidFill>
                <a:latin typeface="Arial"/>
                <a:ea typeface="Arial"/>
                <a:cs typeface="Arial"/>
                <a:sym typeface="Arial"/>
              </a:defRPr>
            </a:pPr>
            <a:r>
              <a:t>One of the early general superintendents of the AOG, E.S. Williams, was baptized at Azusa Street.</a:t>
            </a:r>
          </a:p>
        </p:txBody>
      </p:sp>
      <p:pic>
        <p:nvPicPr>
          <p:cNvPr id="363" name="azusa.jpg" descr="azusa.jpg"/>
          <p:cNvPicPr>
            <a:picLocks noChangeAspect="0"/>
          </p:cNvPicPr>
          <p:nvPr/>
        </p:nvPicPr>
        <p:blipFill>
          <a:blip r:embed="rId2">
            <a:extLst/>
          </a:blip>
          <a:stretch>
            <a:fillRect/>
          </a:stretch>
        </p:blipFill>
        <p:spPr>
          <a:xfrm>
            <a:off x="7094883" y="1132894"/>
            <a:ext cx="4846723" cy="4130851"/>
          </a:xfrm>
          <a:prstGeom prst="rect">
            <a:avLst/>
          </a:prstGeom>
        </p:spPr>
      </p:pic>
    </p:spTree>
  </p:cSld>
  <p:clrMapOvr>
    <a:masterClrMapping/>
  </p:clrMapOvr>
  <p:transition xmlns:p14="http://schemas.microsoft.com/office/powerpoint/2010/main" spd="med" advClick="1"/>
</p:sld>
</file>

<file path=ppt/slides/slide39.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65" name="Three of the first eight AOG leaders were from John Dowie’s Zion City."/>
          <p:cNvSpPr txBox="1"/>
          <p:nvPr>
            <p:ph type="body" sz="half" idx="1"/>
          </p:nvPr>
        </p:nvSpPr>
        <p:spPr>
          <a:xfrm>
            <a:off x="882767" y="1063058"/>
            <a:ext cx="4382754" cy="8113458"/>
          </a:xfrm>
          <a:prstGeom prst="rect">
            <a:avLst/>
          </a:prstGeom>
        </p:spPr>
        <p:txBody>
          <a:bodyPr/>
          <a:lstStyle>
            <a:lvl1pPr>
              <a:defRPr b="1" sz="3400">
                <a:solidFill>
                  <a:srgbClr val="94E3FE"/>
                </a:solidFill>
                <a:latin typeface="Arial"/>
                <a:ea typeface="Arial"/>
                <a:cs typeface="Arial"/>
                <a:sym typeface="Arial"/>
              </a:defRPr>
            </a:lvl1pPr>
          </a:lstStyle>
          <a:p>
            <a:pPr/>
            <a:r>
              <a:t>Three of the first eight AOG leaders were from John Dowie’s Zion City.</a:t>
            </a:r>
          </a:p>
        </p:txBody>
      </p:sp>
      <p:pic>
        <p:nvPicPr>
          <p:cNvPr id="366" name="proxy.duckduckgo.jpg" descr="proxy.duckduckgo.jpg"/>
          <p:cNvPicPr>
            <a:picLocks noChangeAspect="0"/>
          </p:cNvPicPr>
          <p:nvPr/>
        </p:nvPicPr>
        <p:blipFill>
          <a:blip r:embed="rId2">
            <a:extLst/>
          </a:blip>
          <a:stretch>
            <a:fillRect/>
          </a:stretch>
        </p:blipFill>
        <p:spPr>
          <a:xfrm>
            <a:off x="5789720" y="1209094"/>
            <a:ext cx="6451328" cy="4614068"/>
          </a:xfrm>
          <a:prstGeom prst="rect">
            <a:avLst/>
          </a:prstGeom>
        </p:spPr>
      </p:pic>
      <p:pic>
        <p:nvPicPr>
          <p:cNvPr id="367" name="dowie - zion city shiloh tabernacle.jpg" descr="dowie - zion city shiloh tabernacle.jpg"/>
          <p:cNvPicPr>
            <a:picLocks noChangeAspect="0"/>
          </p:cNvPicPr>
          <p:nvPr/>
        </p:nvPicPr>
        <p:blipFill>
          <a:blip r:embed="rId3">
            <a:extLst/>
          </a:blip>
          <a:stretch>
            <a:fillRect/>
          </a:stretch>
        </p:blipFill>
        <p:spPr>
          <a:xfrm rot="21350841">
            <a:off x="2713062" y="5296856"/>
            <a:ext cx="6593136" cy="3323712"/>
          </a:xfrm>
          <a:prstGeom prst="rect">
            <a:avLst/>
          </a:prstGeom>
          <a:ln w="12700">
            <a:miter lim="400000"/>
          </a:ln>
        </p:spPr>
      </p:pic>
    </p:spTree>
  </p:cSld>
  <p:clrMapOvr>
    <a:masterClrMapping/>
  </p:clrMapOvr>
  <p:transition xmlns:p14="http://schemas.microsoft.com/office/powerpoint/2010/main" spd="med" advClick="1"/>
  <p:timing>
    <p:tnLst>
      <p:par>
        <p:cTn id="1" nodeType="tmRoot" restart="never" dur="indefinite" fill="hold">
          <p:childTnLst>
            <p:seq concurrent="1" prevAc="none" nextAc="seek">
              <p:cTn id="2" nodeType="mainSeq" dur="indefinite" fill="hold">
                <p:childTnLst>
                  <p:par>
                    <p:cTn id="3" fill="hold">
                      <p:stCondLst>
                        <p:cond delay="indefinite"/>
                        <p:cond evt="onBegin">
                          <p:tn val="2"/>
                        </p:cond>
                      </p:stCondLst>
                      <p:childTnLst>
                        <p:par>
                          <p:cTn id="4" fill="hold">
                            <p:stCondLst>
                              <p:cond delay="0"/>
                            </p:stCondLst>
                            <p:childTnLst>
                              <p:par>
                                <p:cTn id="5" presetClass="entr" nodeType="afterEffect" presetSubtype="16" presetID="4" grpId="1" fill="hold">
                                  <p:stCondLst>
                                    <p:cond delay="0"/>
                                  </p:stCondLst>
                                  <p:iterate type="el" backwards="0">
                                    <p:tmAbs val="0"/>
                                  </p:iterate>
                                  <p:childTnLst>
                                    <p:set>
                                      <p:cBhvr>
                                        <p:cTn id="6" fill="hold"/>
                                        <p:tgtEl>
                                          <p:spTgt spid="367"/>
                                        </p:tgtEl>
                                        <p:attrNameLst>
                                          <p:attrName>style.visibility</p:attrName>
                                        </p:attrNameLst>
                                      </p:cBhvr>
                                      <p:to>
                                        <p:strVal val="visible"/>
                                      </p:to>
                                    </p:set>
                                    <p:animEffect filter="box(in)" transition="in">
                                      <p:cBhvr>
                                        <p:cTn id="7" dur="500"/>
                                        <p:tgtEl>
                                          <p:spTgt spid="367"/>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bldLst>
      <p:bldP build="whole" bldLvl="1" animBg="1" rev="0" advAuto="0" spid="367" grpId="1"/>
    </p:bldLst>
  </p:timing>
</p:sld>
</file>

<file path=ppt/slides/slide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254" name="proxy.duckduckgo.jpg" descr="proxy.duckduckgo.jpg"/>
          <p:cNvPicPr>
            <a:picLocks noChangeAspect="0"/>
          </p:cNvPicPr>
          <p:nvPr>
            <p:ph type="pic" idx="21"/>
          </p:nvPr>
        </p:nvPicPr>
        <p:blipFill>
          <a:blip r:embed="rId2">
            <a:extLst/>
          </a:blip>
          <a:stretch>
            <a:fillRect/>
          </a:stretch>
        </p:blipFill>
        <p:spPr>
          <a:xfrm>
            <a:off x="7027878" y="1104900"/>
            <a:ext cx="5402770" cy="7146745"/>
          </a:xfrm>
          <a:prstGeom prst="rect">
            <a:avLst/>
          </a:prstGeom>
        </p:spPr>
      </p:pic>
      <p:sp>
        <p:nvSpPr>
          <p:cNvPr id="255" name="The Birth of Pentecostalism"/>
          <p:cNvSpPr txBox="1"/>
          <p:nvPr>
            <p:ph type="title"/>
          </p:nvPr>
        </p:nvSpPr>
        <p:spPr>
          <a:xfrm>
            <a:off x="743064" y="-1682636"/>
            <a:ext cx="5930672" cy="5581301"/>
          </a:xfrm>
          <a:prstGeom prst="rect">
            <a:avLst/>
          </a:prstGeom>
        </p:spPr>
        <p:txBody>
          <a:bodyPr/>
          <a:lstStyle>
            <a:lvl1pPr>
              <a:defRPr b="1" sz="6200">
                <a:latin typeface="Arial"/>
                <a:ea typeface="Arial"/>
                <a:cs typeface="Arial"/>
                <a:sym typeface="Arial"/>
              </a:defRPr>
            </a:lvl1pPr>
          </a:lstStyle>
          <a:p>
            <a:pPr/>
            <a:r>
              <a:t>The Birth of Pentecostalism</a:t>
            </a:r>
          </a:p>
        </p:txBody>
      </p:sp>
    </p:spTree>
  </p:cSld>
  <p:clrMapOvr>
    <a:masterClrMapping/>
  </p:clrMapOvr>
  <p:transition xmlns:p14="http://schemas.microsoft.com/office/powerpoint/2010/main" spd="med" advClick="1"/>
</p:sld>
</file>

<file path=ppt/slides/slide40.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69" name="The formation of the Assemblies of God was an attempt to organize the various emerging Pentecostal groups."/>
          <p:cNvSpPr txBox="1"/>
          <p:nvPr>
            <p:ph type="body" sz="half" idx="1"/>
          </p:nvPr>
        </p:nvSpPr>
        <p:spPr>
          <a:xfrm>
            <a:off x="882767" y="1063058"/>
            <a:ext cx="6052705" cy="8222003"/>
          </a:xfrm>
          <a:prstGeom prst="rect">
            <a:avLst/>
          </a:prstGeom>
        </p:spPr>
        <p:txBody>
          <a:bodyPr/>
          <a:lstStyle>
            <a:lvl1pPr>
              <a:defRPr b="1" sz="3400">
                <a:solidFill>
                  <a:srgbClr val="94E3FE"/>
                </a:solidFill>
                <a:latin typeface="Arial"/>
                <a:ea typeface="Arial"/>
                <a:cs typeface="Arial"/>
                <a:sym typeface="Arial"/>
              </a:defRPr>
            </a:lvl1pPr>
          </a:lstStyle>
          <a:p>
            <a:pPr/>
            <a:r>
              <a:t>The formation of the Assemblies of God was an attempt to organize the various emerging Pentecostal groups. </a:t>
            </a:r>
          </a:p>
        </p:txBody>
      </p:sp>
      <p:pic>
        <p:nvPicPr>
          <p:cNvPr id="370" name="pentecostal-picture.jpeg" descr="pentecostal-picture.jpeg"/>
          <p:cNvPicPr>
            <a:picLocks noChangeAspect="0"/>
          </p:cNvPicPr>
          <p:nvPr/>
        </p:nvPicPr>
        <p:blipFill>
          <a:blip r:embed="rId2">
            <a:extLst/>
          </a:blip>
          <a:stretch>
            <a:fillRect/>
          </a:stretch>
        </p:blipFill>
        <p:spPr>
          <a:xfrm>
            <a:off x="7120008" y="1132894"/>
            <a:ext cx="5100998" cy="4931614"/>
          </a:xfrm>
          <a:prstGeom prst="rect">
            <a:avLst/>
          </a:prstGeom>
        </p:spPr>
      </p:pic>
    </p:spTree>
  </p:cSld>
  <p:clrMapOvr>
    <a:masterClrMapping/>
  </p:clrMapOvr>
  <p:transition xmlns:p14="http://schemas.microsoft.com/office/powerpoint/2010/main" spd="med" advClick="1"/>
</p:sld>
</file>

<file path=ppt/slides/slide4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72" name="Assemblies of God founding convention"/>
          <p:cNvSpPr txBox="1"/>
          <p:nvPr>
            <p:ph type="body" sz="quarter" idx="1"/>
          </p:nvPr>
        </p:nvSpPr>
        <p:spPr>
          <a:xfrm>
            <a:off x="2025916" y="8267232"/>
            <a:ext cx="8952968" cy="1817631"/>
          </a:xfrm>
          <a:prstGeom prst="rect">
            <a:avLst/>
          </a:prstGeom>
        </p:spPr>
        <p:txBody>
          <a:bodyPr/>
          <a:lstStyle>
            <a:lvl1pPr algn="ctr">
              <a:defRPr b="1" sz="3400">
                <a:solidFill>
                  <a:srgbClr val="94E3FE"/>
                </a:solidFill>
                <a:latin typeface="Arial"/>
                <a:ea typeface="Arial"/>
                <a:cs typeface="Arial"/>
                <a:sym typeface="Arial"/>
              </a:defRPr>
            </a:lvl1pPr>
          </a:lstStyle>
          <a:p>
            <a:pPr/>
            <a:r>
              <a:t>Assemblies of God founding convention </a:t>
            </a:r>
          </a:p>
        </p:txBody>
      </p:sp>
      <p:pic>
        <p:nvPicPr>
          <p:cNvPr id="373" name="Photo380148-2973010719.jpg" descr="Photo380148-2973010719.jpg"/>
          <p:cNvPicPr>
            <a:picLocks noChangeAspect="1"/>
          </p:cNvPicPr>
          <p:nvPr/>
        </p:nvPicPr>
        <p:blipFill>
          <a:blip r:embed="rId2">
            <a:extLst/>
          </a:blip>
          <a:srcRect l="0" t="5001" r="0" b="0"/>
          <a:stretch>
            <a:fillRect/>
          </a:stretch>
        </p:blipFill>
        <p:spPr>
          <a:xfrm>
            <a:off x="1422400" y="704353"/>
            <a:ext cx="10160000" cy="7395767"/>
          </a:xfrm>
          <a:prstGeom prst="rect">
            <a:avLst/>
          </a:prstGeom>
          <a:ln w="12700">
            <a:miter lim="400000"/>
          </a:ln>
        </p:spPr>
      </p:pic>
    </p:spTree>
  </p:cSld>
  <p:clrMapOvr>
    <a:masterClrMapping/>
  </p:clrMapOvr>
  <p:transition xmlns:p14="http://schemas.microsoft.com/office/powerpoint/2010/main" spd="med" advClick="1"/>
</p:sld>
</file>

<file path=ppt/slides/slide4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75" name="Four of the AOG’s major denominational distinctives are the following:…"/>
          <p:cNvSpPr txBox="1"/>
          <p:nvPr>
            <p:ph type="body" sz="half" idx="1"/>
          </p:nvPr>
        </p:nvSpPr>
        <p:spPr>
          <a:xfrm>
            <a:off x="882767" y="1063058"/>
            <a:ext cx="6052705" cy="8222003"/>
          </a:xfrm>
          <a:prstGeom prst="rect">
            <a:avLst/>
          </a:prstGeom>
        </p:spPr>
        <p:txBody>
          <a:bodyPr/>
          <a:lstStyle/>
          <a:p>
            <a:pPr>
              <a:defRPr b="1" sz="3400">
                <a:solidFill>
                  <a:srgbClr val="94E3FE"/>
                </a:solidFill>
                <a:latin typeface="Arial"/>
                <a:ea typeface="Arial"/>
                <a:cs typeface="Arial"/>
                <a:sym typeface="Arial"/>
              </a:defRPr>
            </a:pPr>
            <a:r>
              <a:t>Four of the AOG’s major denominational distinctives are the following: </a:t>
            </a:r>
          </a:p>
          <a:p>
            <a:pPr>
              <a:defRPr b="1" sz="3400">
                <a:solidFill>
                  <a:srgbClr val="94E3FE"/>
                </a:solidFill>
                <a:latin typeface="Arial"/>
                <a:ea typeface="Arial"/>
                <a:cs typeface="Arial"/>
                <a:sym typeface="Arial"/>
              </a:defRPr>
            </a:pPr>
          </a:p>
          <a:p>
            <a:pPr>
              <a:defRPr b="1" sz="3400">
                <a:solidFill>
                  <a:srgbClr val="94E3FE"/>
                </a:solidFill>
                <a:latin typeface="Arial"/>
                <a:ea typeface="Arial"/>
                <a:cs typeface="Arial"/>
                <a:sym typeface="Arial"/>
              </a:defRPr>
            </a:pPr>
            <a:r>
              <a:t>1. The baptism in the Holy Spirit is an experience to be sought subsequent to the new birth.  </a:t>
            </a:r>
          </a:p>
        </p:txBody>
      </p:sp>
      <p:pic>
        <p:nvPicPr>
          <p:cNvPr id="376" name="aog-log0-01.png" descr="aog-log0-01.png"/>
          <p:cNvPicPr>
            <a:picLocks noChangeAspect="0"/>
          </p:cNvPicPr>
          <p:nvPr/>
        </p:nvPicPr>
        <p:blipFill>
          <a:blip r:embed="rId2">
            <a:extLst/>
          </a:blip>
          <a:stretch>
            <a:fillRect/>
          </a:stretch>
        </p:blipFill>
        <p:spPr>
          <a:xfrm>
            <a:off x="7258608" y="1132894"/>
            <a:ext cx="4962398" cy="4799654"/>
          </a:xfrm>
          <a:prstGeom prst="rect">
            <a:avLst/>
          </a:prstGeom>
        </p:spPr>
      </p:pic>
    </p:spTree>
  </p:cSld>
  <p:clrMapOvr>
    <a:masterClrMapping/>
  </p:clrMapOvr>
  <p:transition xmlns:p14="http://schemas.microsoft.com/office/powerpoint/2010/main" spd="med" advClick="1"/>
</p:sld>
</file>

<file path=ppt/slides/slide4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78" name="2. The baptism in the Holy Spirit is evidenced by tongues speaking."/>
          <p:cNvSpPr txBox="1"/>
          <p:nvPr>
            <p:ph type="body" sz="half" idx="1"/>
          </p:nvPr>
        </p:nvSpPr>
        <p:spPr>
          <a:xfrm>
            <a:off x="882767" y="1063058"/>
            <a:ext cx="6052705" cy="8222003"/>
          </a:xfrm>
          <a:prstGeom prst="rect">
            <a:avLst/>
          </a:prstGeom>
        </p:spPr>
        <p:txBody>
          <a:bodyPr/>
          <a:lstStyle/>
          <a:p>
            <a:pPr>
              <a:defRPr b="1" sz="3400">
                <a:solidFill>
                  <a:srgbClr val="94E3FE"/>
                </a:solidFill>
                <a:latin typeface="Arial"/>
                <a:ea typeface="Arial"/>
                <a:cs typeface="Arial"/>
                <a:sym typeface="Arial"/>
              </a:defRPr>
            </a:pPr>
            <a:r>
              <a:t>2. The baptism in the Holy Spirit is evidenced by tongues speaking. </a:t>
            </a:r>
          </a:p>
          <a:p>
            <a:pPr>
              <a:defRPr b="1" sz="3400">
                <a:solidFill>
                  <a:srgbClr val="94E3FE"/>
                </a:solidFill>
                <a:latin typeface="Arial"/>
                <a:ea typeface="Arial"/>
                <a:cs typeface="Arial"/>
                <a:sym typeface="Arial"/>
              </a:defRPr>
            </a:pPr>
          </a:p>
        </p:txBody>
      </p:sp>
      <p:pic>
        <p:nvPicPr>
          <p:cNvPr id="379" name="aog-log0-01.png" descr="aog-log0-01.png"/>
          <p:cNvPicPr>
            <a:picLocks noChangeAspect="0"/>
          </p:cNvPicPr>
          <p:nvPr/>
        </p:nvPicPr>
        <p:blipFill>
          <a:blip r:embed="rId2">
            <a:extLst/>
          </a:blip>
          <a:stretch>
            <a:fillRect/>
          </a:stretch>
        </p:blipFill>
        <p:spPr>
          <a:xfrm>
            <a:off x="7258608" y="1132894"/>
            <a:ext cx="4962398" cy="4799654"/>
          </a:xfrm>
          <a:prstGeom prst="rect">
            <a:avLst/>
          </a:prstGeom>
        </p:spPr>
      </p:pic>
    </p:spTree>
  </p:cSld>
  <p:clrMapOvr>
    <a:masterClrMapping/>
  </p:clrMapOvr>
  <p:transition xmlns:p14="http://schemas.microsoft.com/office/powerpoint/2010/main" spd="med" advClick="1"/>
</p:sld>
</file>

<file path=ppt/slides/slide4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81" name="3. A born again Christian can lose his salvation."/>
          <p:cNvSpPr txBox="1"/>
          <p:nvPr>
            <p:ph type="body" sz="half" idx="1"/>
          </p:nvPr>
        </p:nvSpPr>
        <p:spPr>
          <a:xfrm>
            <a:off x="882767" y="1063058"/>
            <a:ext cx="6052705" cy="8222003"/>
          </a:xfrm>
          <a:prstGeom prst="rect">
            <a:avLst/>
          </a:prstGeom>
        </p:spPr>
        <p:txBody>
          <a:bodyPr/>
          <a:lstStyle/>
          <a:p>
            <a:pPr>
              <a:defRPr b="1" sz="3400">
                <a:solidFill>
                  <a:srgbClr val="94E3FE"/>
                </a:solidFill>
                <a:latin typeface="Arial"/>
                <a:ea typeface="Arial"/>
                <a:cs typeface="Arial"/>
                <a:sym typeface="Arial"/>
              </a:defRPr>
            </a:pPr>
            <a:r>
              <a:t>3. A born again Christian can lose his salvation. </a:t>
            </a:r>
          </a:p>
          <a:p>
            <a:pPr>
              <a:defRPr b="1" sz="3400">
                <a:solidFill>
                  <a:srgbClr val="94E3FE"/>
                </a:solidFill>
                <a:latin typeface="Arial"/>
                <a:ea typeface="Arial"/>
                <a:cs typeface="Arial"/>
                <a:sym typeface="Arial"/>
              </a:defRPr>
            </a:pPr>
          </a:p>
        </p:txBody>
      </p:sp>
      <p:pic>
        <p:nvPicPr>
          <p:cNvPr id="382" name="aog-log0-01.png" descr="aog-log0-01.png"/>
          <p:cNvPicPr>
            <a:picLocks noChangeAspect="0"/>
          </p:cNvPicPr>
          <p:nvPr/>
        </p:nvPicPr>
        <p:blipFill>
          <a:blip r:embed="rId2">
            <a:extLst/>
          </a:blip>
          <a:stretch>
            <a:fillRect/>
          </a:stretch>
        </p:blipFill>
        <p:spPr>
          <a:xfrm>
            <a:off x="7258608" y="1132894"/>
            <a:ext cx="4962398" cy="4799654"/>
          </a:xfrm>
          <a:prstGeom prst="rect">
            <a:avLst/>
          </a:prstGeom>
        </p:spPr>
      </p:pic>
    </p:spTree>
  </p:cSld>
  <p:clrMapOvr>
    <a:masterClrMapping/>
  </p:clrMapOvr>
  <p:transition xmlns:p14="http://schemas.microsoft.com/office/powerpoint/2010/main" spd="med" advClick="1"/>
</p:sld>
</file>

<file path=ppt/slides/slide4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84" name="4. Physical healing is guaranteed because of Christ’s atonement."/>
          <p:cNvSpPr txBox="1"/>
          <p:nvPr>
            <p:ph type="body" sz="half" idx="1"/>
          </p:nvPr>
        </p:nvSpPr>
        <p:spPr>
          <a:xfrm>
            <a:off x="882767" y="1063058"/>
            <a:ext cx="6052705" cy="8222003"/>
          </a:xfrm>
          <a:prstGeom prst="rect">
            <a:avLst/>
          </a:prstGeom>
        </p:spPr>
        <p:txBody>
          <a:bodyPr/>
          <a:lstStyle/>
          <a:p>
            <a:pPr>
              <a:defRPr b="1" sz="3400">
                <a:solidFill>
                  <a:srgbClr val="94E3FE"/>
                </a:solidFill>
                <a:latin typeface="Arial"/>
                <a:ea typeface="Arial"/>
                <a:cs typeface="Arial"/>
                <a:sym typeface="Arial"/>
              </a:defRPr>
            </a:pPr>
            <a:r>
              <a:t>4. Physical healing is guaranteed because of Christ’s atonement. </a:t>
            </a:r>
          </a:p>
          <a:p>
            <a:pPr>
              <a:defRPr b="1" sz="3400">
                <a:solidFill>
                  <a:srgbClr val="94E3FE"/>
                </a:solidFill>
                <a:latin typeface="Arial"/>
                <a:ea typeface="Arial"/>
                <a:cs typeface="Arial"/>
                <a:sym typeface="Arial"/>
              </a:defRPr>
            </a:pPr>
          </a:p>
        </p:txBody>
      </p:sp>
      <p:pic>
        <p:nvPicPr>
          <p:cNvPr id="385" name="aog-log0-01.png" descr="aog-log0-01.png"/>
          <p:cNvPicPr>
            <a:picLocks noChangeAspect="0"/>
          </p:cNvPicPr>
          <p:nvPr/>
        </p:nvPicPr>
        <p:blipFill>
          <a:blip r:embed="rId2">
            <a:extLst/>
          </a:blip>
          <a:stretch>
            <a:fillRect/>
          </a:stretch>
        </p:blipFill>
        <p:spPr>
          <a:xfrm>
            <a:off x="7258608" y="1132894"/>
            <a:ext cx="4962398" cy="4799654"/>
          </a:xfrm>
          <a:prstGeom prst="rect">
            <a:avLst/>
          </a:prstGeom>
        </p:spPr>
      </p:pic>
    </p:spTree>
  </p:cSld>
  <p:clrMapOvr>
    <a:masterClrMapping/>
  </p:clrMapOvr>
  <p:transition xmlns:p14="http://schemas.microsoft.com/office/powerpoint/2010/main" spd="med" advClick="1"/>
</p:sld>
</file>

<file path=ppt/slides/slide46.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87" name="From the beginning, the AOG ordained women preachers.…"/>
          <p:cNvSpPr txBox="1"/>
          <p:nvPr>
            <p:ph type="body" sz="half" idx="1"/>
          </p:nvPr>
        </p:nvSpPr>
        <p:spPr>
          <a:xfrm>
            <a:off x="882767" y="1063058"/>
            <a:ext cx="6052705" cy="8222003"/>
          </a:xfrm>
          <a:prstGeom prst="rect">
            <a:avLst/>
          </a:prstGeom>
        </p:spPr>
        <p:txBody>
          <a:bodyPr/>
          <a:lstStyle/>
          <a:p>
            <a:pPr>
              <a:defRPr b="1" sz="3400">
                <a:solidFill>
                  <a:srgbClr val="94E3FE"/>
                </a:solidFill>
                <a:latin typeface="Arial"/>
                <a:ea typeface="Arial"/>
                <a:cs typeface="Arial"/>
                <a:sym typeface="Arial"/>
              </a:defRPr>
            </a:pPr>
            <a:r>
              <a:t>From the beginning, the AOG ordained women preachers. </a:t>
            </a:r>
          </a:p>
          <a:p>
            <a:pPr>
              <a:defRPr b="1" sz="3400">
                <a:solidFill>
                  <a:srgbClr val="94E3FE"/>
                </a:solidFill>
                <a:latin typeface="Arial"/>
                <a:ea typeface="Arial"/>
                <a:cs typeface="Arial"/>
                <a:sym typeface="Arial"/>
              </a:defRPr>
            </a:pPr>
          </a:p>
          <a:p>
            <a:pPr>
              <a:defRPr b="1" sz="3400">
                <a:solidFill>
                  <a:srgbClr val="94E3FE"/>
                </a:solidFill>
                <a:latin typeface="Arial"/>
                <a:ea typeface="Arial"/>
                <a:cs typeface="Arial"/>
                <a:sym typeface="Arial"/>
              </a:defRPr>
            </a:pPr>
            <a:r>
              <a:t>Dolly Drain Simms was ordained at the first General Council. </a:t>
            </a:r>
          </a:p>
          <a:p>
            <a:pPr>
              <a:defRPr b="1" sz="3400">
                <a:solidFill>
                  <a:srgbClr val="94E3FE"/>
                </a:solidFill>
                <a:latin typeface="Arial"/>
                <a:ea typeface="Arial"/>
                <a:cs typeface="Arial"/>
                <a:sym typeface="Arial"/>
              </a:defRPr>
            </a:pPr>
          </a:p>
          <a:p>
            <a:pPr>
              <a:defRPr b="1" sz="3400">
                <a:solidFill>
                  <a:srgbClr val="94E3FE"/>
                </a:solidFill>
                <a:latin typeface="Arial"/>
                <a:ea typeface="Arial"/>
                <a:cs typeface="Arial"/>
                <a:sym typeface="Arial"/>
              </a:defRPr>
            </a:pPr>
            <a:r>
              <a:t>Today the denomination has roughly four thousand ordained women.</a:t>
            </a:r>
          </a:p>
        </p:txBody>
      </p:sp>
      <p:pic>
        <p:nvPicPr>
          <p:cNvPr id="388" name="proxy.duckduckgo.jpg" descr="proxy.duckduckgo.jpg"/>
          <p:cNvPicPr>
            <a:picLocks noChangeAspect="0"/>
          </p:cNvPicPr>
          <p:nvPr/>
        </p:nvPicPr>
        <p:blipFill>
          <a:blip r:embed="rId2">
            <a:extLst/>
          </a:blip>
          <a:stretch>
            <a:fillRect/>
          </a:stretch>
        </p:blipFill>
        <p:spPr>
          <a:xfrm>
            <a:off x="7687129" y="1057587"/>
            <a:ext cx="4259943" cy="5602265"/>
          </a:xfrm>
          <a:prstGeom prst="rect">
            <a:avLst/>
          </a:prstGeom>
        </p:spPr>
      </p:pic>
    </p:spTree>
  </p:cSld>
  <p:clrMapOvr>
    <a:masterClrMapping/>
  </p:clrMapOvr>
  <p:transition xmlns:p14="http://schemas.microsoft.com/office/powerpoint/2010/main" spd="med" advClick="1"/>
</p:sld>
</file>

<file path=ppt/slides/slide47.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90" name="Assemblies of God convention 1948"/>
          <p:cNvSpPr txBox="1"/>
          <p:nvPr>
            <p:ph type="body" sz="quarter" idx="1"/>
          </p:nvPr>
        </p:nvSpPr>
        <p:spPr>
          <a:xfrm>
            <a:off x="2025916" y="7403632"/>
            <a:ext cx="8952968" cy="1817631"/>
          </a:xfrm>
          <a:prstGeom prst="rect">
            <a:avLst/>
          </a:prstGeom>
        </p:spPr>
        <p:txBody>
          <a:bodyPr/>
          <a:lstStyle>
            <a:lvl1pPr algn="ctr">
              <a:defRPr b="1" sz="3400">
                <a:solidFill>
                  <a:srgbClr val="94E3FE"/>
                </a:solidFill>
                <a:latin typeface="Arial"/>
                <a:ea typeface="Arial"/>
                <a:cs typeface="Arial"/>
                <a:sym typeface="Arial"/>
              </a:defRPr>
            </a:lvl1pPr>
          </a:lstStyle>
          <a:p>
            <a:pPr/>
            <a:r>
              <a:t>Assemblies of God convention 1948</a:t>
            </a:r>
          </a:p>
        </p:txBody>
      </p:sp>
      <p:pic>
        <p:nvPicPr>
          <p:cNvPr id="391" name="assemblies of god ss convention 1948.jpg" descr="assemblies of god ss convention 1948.jpg"/>
          <p:cNvPicPr>
            <a:picLocks noChangeAspect="0"/>
          </p:cNvPicPr>
          <p:nvPr/>
        </p:nvPicPr>
        <p:blipFill>
          <a:blip r:embed="rId2">
            <a:extLst/>
          </a:blip>
          <a:stretch>
            <a:fillRect/>
          </a:stretch>
        </p:blipFill>
        <p:spPr>
          <a:xfrm>
            <a:off x="954346" y="681747"/>
            <a:ext cx="11096107" cy="6617510"/>
          </a:xfrm>
          <a:prstGeom prst="rect">
            <a:avLst/>
          </a:prstGeom>
        </p:spPr>
      </p:pic>
    </p:spTree>
  </p:cSld>
  <p:clrMapOvr>
    <a:masterClrMapping/>
  </p:clrMapOvr>
  <p:transition xmlns:p14="http://schemas.microsoft.com/office/powerpoint/2010/main" spd="med" advClick="1"/>
</p:sld>
</file>

<file path=ppt/slides/slide48.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93" name="Assemblies of God headquarters in Springfield, Missouri"/>
          <p:cNvSpPr txBox="1"/>
          <p:nvPr>
            <p:ph type="body" sz="quarter" idx="1"/>
          </p:nvPr>
        </p:nvSpPr>
        <p:spPr>
          <a:xfrm>
            <a:off x="2025916" y="7581432"/>
            <a:ext cx="8952968" cy="1817631"/>
          </a:xfrm>
          <a:prstGeom prst="rect">
            <a:avLst/>
          </a:prstGeom>
        </p:spPr>
        <p:txBody>
          <a:bodyPr/>
          <a:lstStyle>
            <a:lvl1pPr algn="ctr">
              <a:defRPr b="1" sz="3400">
                <a:solidFill>
                  <a:srgbClr val="94E3FE"/>
                </a:solidFill>
                <a:latin typeface="Arial"/>
                <a:ea typeface="Arial"/>
                <a:cs typeface="Arial"/>
                <a:sym typeface="Arial"/>
              </a:defRPr>
            </a:lvl1pPr>
          </a:lstStyle>
          <a:p>
            <a:pPr/>
            <a:r>
              <a:t>Assemblies of God headquarters in Springfield, Missouri</a:t>
            </a:r>
          </a:p>
        </p:txBody>
      </p:sp>
      <p:pic>
        <p:nvPicPr>
          <p:cNvPr id="394" name="44fb6ed62b56f6b63ed95ab3bc6eebcb--assemblies-of-god-missouri-3369271122.jpg" descr="44fb6ed62b56f6b63ed95ab3bc6eebcb--assemblies-of-god-missouri-3369271122.jpg"/>
          <p:cNvPicPr>
            <a:picLocks noChangeAspect="1"/>
          </p:cNvPicPr>
          <p:nvPr/>
        </p:nvPicPr>
        <p:blipFill>
          <a:blip r:embed="rId2">
            <a:extLst/>
          </a:blip>
          <a:stretch>
            <a:fillRect/>
          </a:stretch>
        </p:blipFill>
        <p:spPr>
          <a:xfrm>
            <a:off x="1373613" y="445194"/>
            <a:ext cx="10257574" cy="6821288"/>
          </a:xfrm>
          <a:prstGeom prst="rect">
            <a:avLst/>
          </a:prstGeom>
          <a:ln w="12700">
            <a:miter lim="400000"/>
          </a:ln>
        </p:spPr>
      </p:pic>
    </p:spTree>
  </p:cSld>
  <p:clrMapOvr>
    <a:masterClrMapping/>
  </p:clrMapOvr>
  <p:transition xmlns:p14="http://schemas.microsoft.com/office/powerpoint/2010/main" spd="med" advClick="1"/>
</p:sld>
</file>

<file path=ppt/slides/slide49.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96" name="INTERNATIONAL CHURCH OF THE FOURSQUARE GOSPEL…"/>
          <p:cNvSpPr txBox="1"/>
          <p:nvPr>
            <p:ph type="body" sz="half" idx="1"/>
          </p:nvPr>
        </p:nvSpPr>
        <p:spPr>
          <a:xfrm>
            <a:off x="882767" y="1063058"/>
            <a:ext cx="6052705" cy="8222003"/>
          </a:xfrm>
          <a:prstGeom prst="rect">
            <a:avLst/>
          </a:prstGeom>
        </p:spPr>
        <p:txBody>
          <a:bodyPr/>
          <a:lstStyle/>
          <a:p>
            <a:pPr>
              <a:defRPr b="1" sz="3400">
                <a:solidFill>
                  <a:srgbClr val="94E3FE"/>
                </a:solidFill>
                <a:latin typeface="Arial"/>
                <a:ea typeface="Arial"/>
                <a:cs typeface="Arial"/>
                <a:sym typeface="Arial"/>
              </a:defRPr>
            </a:pPr>
            <a:r>
              <a:rPr>
                <a:solidFill>
                  <a:srgbClr val="FFFFFF"/>
                </a:solidFill>
              </a:rPr>
              <a:t>INTERNATIONAL CHURCH OF THE FOURSQUARE GOSPEL</a:t>
            </a:r>
            <a:r>
              <a:t> </a:t>
            </a:r>
          </a:p>
          <a:p>
            <a:pPr>
              <a:defRPr b="1" sz="3400">
                <a:solidFill>
                  <a:srgbClr val="94E3FE"/>
                </a:solidFill>
                <a:latin typeface="Arial"/>
                <a:ea typeface="Arial"/>
                <a:cs typeface="Arial"/>
                <a:sym typeface="Arial"/>
              </a:defRPr>
            </a:pPr>
          </a:p>
          <a:p>
            <a:pPr>
              <a:defRPr b="1" sz="3400">
                <a:solidFill>
                  <a:srgbClr val="94E3FE"/>
                </a:solidFill>
                <a:latin typeface="Arial"/>
                <a:ea typeface="Arial"/>
                <a:cs typeface="Arial"/>
                <a:sym typeface="Arial"/>
              </a:defRPr>
            </a:pPr>
            <a:r>
              <a:t>It was founded by </a:t>
            </a:r>
            <a:r>
              <a:rPr>
                <a:solidFill>
                  <a:srgbClr val="FFFFFF"/>
                </a:solidFill>
              </a:rPr>
              <a:t>AIMEE SEMPLE MCPHERSON</a:t>
            </a:r>
            <a:r>
              <a:t> (1890-1944).</a:t>
            </a:r>
          </a:p>
        </p:txBody>
      </p:sp>
      <p:pic>
        <p:nvPicPr>
          <p:cNvPr id="397" name="Aimee Semple McPherson.jpg" descr="Aimee Semple McPherson.jpg"/>
          <p:cNvPicPr>
            <a:picLocks noChangeAspect="0"/>
          </p:cNvPicPr>
          <p:nvPr/>
        </p:nvPicPr>
        <p:blipFill>
          <a:blip r:embed="rId2">
            <a:extLst/>
          </a:blip>
          <a:stretch>
            <a:fillRect/>
          </a:stretch>
        </p:blipFill>
        <p:spPr>
          <a:xfrm>
            <a:off x="7320673" y="340124"/>
            <a:ext cx="4900333" cy="6563040"/>
          </a:xfrm>
          <a:prstGeom prst="rect">
            <a:avLst/>
          </a:prstGeom>
        </p:spPr>
      </p:pic>
    </p:spTree>
  </p:cSld>
  <p:clrMapOvr>
    <a:masterClrMapping/>
  </p:clrMapOvr>
  <p:transition xmlns:p14="http://schemas.microsoft.com/office/powerpoint/2010/main" spd="med" advClick="1"/>
</p:sld>
</file>

<file path=ppt/slides/slide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57" name="By the late nineteenth century, the stage was set for Pentecostalism to be birthed."/>
          <p:cNvSpPr txBox="1"/>
          <p:nvPr>
            <p:ph type="body" sz="half" idx="1"/>
          </p:nvPr>
        </p:nvSpPr>
        <p:spPr>
          <a:xfrm>
            <a:off x="882767" y="1071129"/>
            <a:ext cx="4665385" cy="7636742"/>
          </a:xfrm>
          <a:prstGeom prst="rect">
            <a:avLst/>
          </a:prstGeom>
        </p:spPr>
        <p:txBody>
          <a:bodyPr/>
          <a:lstStyle>
            <a:lvl1pPr>
              <a:defRPr b="1" sz="3400">
                <a:solidFill>
                  <a:srgbClr val="94E3FE"/>
                </a:solidFill>
                <a:latin typeface="Arial"/>
                <a:ea typeface="Arial"/>
                <a:cs typeface="Arial"/>
                <a:sym typeface="Arial"/>
              </a:defRPr>
            </a:lvl1pPr>
          </a:lstStyle>
          <a:p>
            <a:pPr/>
            <a:r>
              <a:t>By the late nineteenth century, the stage was set for Pentecostalism to be birthed. </a:t>
            </a:r>
          </a:p>
        </p:txBody>
      </p:sp>
      <p:pic>
        <p:nvPicPr>
          <p:cNvPr id="258" name="proxy.duckduckgo.jpg" descr="proxy.duckduckgo.jpg"/>
          <p:cNvPicPr>
            <a:picLocks noChangeAspect="1"/>
          </p:cNvPicPr>
          <p:nvPr/>
        </p:nvPicPr>
        <p:blipFill>
          <a:blip r:embed="rId2">
            <a:extLst/>
          </a:blip>
          <a:srcRect l="1429" t="0" r="434" b="2894"/>
          <a:stretch>
            <a:fillRect/>
          </a:stretch>
        </p:blipFill>
        <p:spPr>
          <a:xfrm>
            <a:off x="6103540" y="1145594"/>
            <a:ext cx="6130166" cy="5724989"/>
          </a:xfrm>
          <a:prstGeom prst="rect">
            <a:avLst/>
          </a:prstGeom>
          <a:ln w="12700">
            <a:miter lim="400000"/>
          </a:ln>
        </p:spPr>
      </p:pic>
    </p:spTree>
  </p:cSld>
  <p:clrMapOvr>
    <a:masterClrMapping/>
  </p:clrMapOvr>
  <p:transition xmlns:p14="http://schemas.microsoft.com/office/powerpoint/2010/main" spd="med" advClick="1"/>
</p:sld>
</file>

<file path=ppt/slides/slide50.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99" name="Aimee Semple McPherson was the pastor of Angelus Temple in Los Angeles, California"/>
          <p:cNvSpPr txBox="1"/>
          <p:nvPr>
            <p:ph type="body" sz="quarter" idx="1"/>
          </p:nvPr>
        </p:nvSpPr>
        <p:spPr>
          <a:xfrm>
            <a:off x="1472722" y="7378232"/>
            <a:ext cx="10059356" cy="1817631"/>
          </a:xfrm>
          <a:prstGeom prst="rect">
            <a:avLst/>
          </a:prstGeom>
        </p:spPr>
        <p:txBody>
          <a:bodyPr/>
          <a:lstStyle>
            <a:lvl1pPr algn="ctr">
              <a:defRPr b="1" sz="3400">
                <a:solidFill>
                  <a:srgbClr val="94E3FE"/>
                </a:solidFill>
                <a:latin typeface="Arial"/>
                <a:ea typeface="Arial"/>
                <a:cs typeface="Arial"/>
                <a:sym typeface="Arial"/>
              </a:defRPr>
            </a:lvl1pPr>
          </a:lstStyle>
          <a:p>
            <a:pPr/>
            <a:r>
              <a:t>Aimee Semple McPherson was the pastor of Angelus Temple in Los Angeles, California</a:t>
            </a:r>
          </a:p>
        </p:txBody>
      </p:sp>
      <p:pic>
        <p:nvPicPr>
          <p:cNvPr id="400" name="proxy.duckduckgo.jpg" descr="proxy.duckduckgo.jpg"/>
          <p:cNvPicPr>
            <a:picLocks noChangeAspect="0"/>
          </p:cNvPicPr>
          <p:nvPr/>
        </p:nvPicPr>
        <p:blipFill>
          <a:blip r:embed="rId2">
            <a:extLst/>
          </a:blip>
          <a:stretch>
            <a:fillRect/>
          </a:stretch>
        </p:blipFill>
        <p:spPr>
          <a:xfrm>
            <a:off x="954347" y="681747"/>
            <a:ext cx="11096106" cy="6617510"/>
          </a:xfrm>
          <a:prstGeom prst="rect">
            <a:avLst/>
          </a:prstGeom>
        </p:spPr>
      </p:pic>
    </p:spTree>
  </p:cSld>
  <p:clrMapOvr>
    <a:masterClrMapping/>
  </p:clrMapOvr>
  <p:transition xmlns:p14="http://schemas.microsoft.com/office/powerpoint/2010/main" spd="med" advClick="1"/>
</p:sld>
</file>

<file path=ppt/slides/slide5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02" name="Aimee Semple McPherson and her choir"/>
          <p:cNvSpPr txBox="1"/>
          <p:nvPr>
            <p:ph type="body" sz="quarter" idx="1"/>
          </p:nvPr>
        </p:nvSpPr>
        <p:spPr>
          <a:xfrm>
            <a:off x="1472722" y="7526465"/>
            <a:ext cx="10059356" cy="1669398"/>
          </a:xfrm>
          <a:prstGeom prst="rect">
            <a:avLst/>
          </a:prstGeom>
        </p:spPr>
        <p:txBody>
          <a:bodyPr/>
          <a:lstStyle>
            <a:lvl1pPr algn="ctr">
              <a:defRPr b="1" sz="3400">
                <a:solidFill>
                  <a:srgbClr val="94E3FE"/>
                </a:solidFill>
                <a:latin typeface="Arial"/>
                <a:ea typeface="Arial"/>
                <a:cs typeface="Arial"/>
                <a:sym typeface="Arial"/>
              </a:defRPr>
            </a:lvl1pPr>
          </a:lstStyle>
          <a:p>
            <a:pPr/>
            <a:r>
              <a:t>Aimee Semple McPherson and her choir</a:t>
            </a:r>
          </a:p>
        </p:txBody>
      </p:sp>
      <p:pic>
        <p:nvPicPr>
          <p:cNvPr id="403" name="proxy.duckduckgo.jpg" descr="proxy.duckduckgo.jpg"/>
          <p:cNvPicPr>
            <a:picLocks noChangeAspect="0"/>
          </p:cNvPicPr>
          <p:nvPr/>
        </p:nvPicPr>
        <p:blipFill>
          <a:blip r:embed="rId2">
            <a:extLst/>
          </a:blip>
          <a:stretch>
            <a:fillRect/>
          </a:stretch>
        </p:blipFill>
        <p:spPr>
          <a:xfrm>
            <a:off x="1120439" y="681747"/>
            <a:ext cx="10763921" cy="6617510"/>
          </a:xfrm>
          <a:prstGeom prst="rect">
            <a:avLst/>
          </a:prstGeom>
        </p:spPr>
      </p:pic>
    </p:spTree>
  </p:cSld>
  <p:clrMapOvr>
    <a:masterClrMapping/>
  </p:clrMapOvr>
  <p:transition xmlns:p14="http://schemas.microsoft.com/office/powerpoint/2010/main" spd="med" advClick="1"/>
</p:sld>
</file>

<file path=ppt/slides/slide5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05" name="In 1911, she married Harold Stewart McPherson. Aimee left Harold in order to attend to her preaching, and…"/>
          <p:cNvSpPr txBox="1"/>
          <p:nvPr>
            <p:ph type="body" sz="half" idx="1"/>
          </p:nvPr>
        </p:nvSpPr>
        <p:spPr>
          <a:xfrm>
            <a:off x="882767" y="1063058"/>
            <a:ext cx="5651266" cy="8084982"/>
          </a:xfrm>
          <a:prstGeom prst="rect">
            <a:avLst/>
          </a:prstGeom>
        </p:spPr>
        <p:txBody>
          <a:bodyPr/>
          <a:lstStyle/>
          <a:p>
            <a:pPr>
              <a:defRPr b="1" sz="3400">
                <a:solidFill>
                  <a:srgbClr val="94E3FE"/>
                </a:solidFill>
                <a:latin typeface="Arial"/>
                <a:ea typeface="Arial"/>
                <a:cs typeface="Arial"/>
                <a:sym typeface="Arial"/>
              </a:defRPr>
            </a:pPr>
            <a:r>
              <a:t>In 1911, she married Harold Stewart McPherson. Aimee left Harold in order to attend to her preaching, and </a:t>
            </a:r>
          </a:p>
          <a:p>
            <a:pPr>
              <a:defRPr b="1" sz="3400">
                <a:solidFill>
                  <a:srgbClr val="94E3FE"/>
                </a:solidFill>
                <a:latin typeface="Arial"/>
                <a:ea typeface="Arial"/>
                <a:cs typeface="Arial"/>
                <a:sym typeface="Arial"/>
              </a:defRPr>
            </a:pPr>
            <a:r>
              <a:t>in 1921 the marriage ended in divorce (Eve Simson, </a:t>
            </a:r>
            <a:r>
              <a:rPr i="1"/>
              <a:t>The Faith Healer</a:t>
            </a:r>
            <a:r>
              <a:t>). </a:t>
            </a:r>
          </a:p>
        </p:txBody>
      </p:sp>
      <p:pic>
        <p:nvPicPr>
          <p:cNvPr id="406" name="Harold_and_Aimee_Semple_McPherson.jpg" descr="Harold_and_Aimee_Semple_McPherson.jpg"/>
          <p:cNvPicPr>
            <a:picLocks noChangeAspect="0"/>
          </p:cNvPicPr>
          <p:nvPr/>
        </p:nvPicPr>
        <p:blipFill>
          <a:blip r:embed="rId2">
            <a:extLst/>
          </a:blip>
          <a:stretch>
            <a:fillRect/>
          </a:stretch>
        </p:blipFill>
        <p:spPr>
          <a:xfrm>
            <a:off x="6850377" y="1220276"/>
            <a:ext cx="5506469" cy="4723121"/>
          </a:xfrm>
          <a:prstGeom prst="rect">
            <a:avLst/>
          </a:prstGeom>
        </p:spPr>
      </p:pic>
    </p:spTree>
  </p:cSld>
  <p:clrMapOvr>
    <a:masterClrMapping/>
  </p:clrMapOvr>
  <p:transition xmlns:p14="http://schemas.microsoft.com/office/powerpoint/2010/main" spd="med" advClick="1"/>
</p:sld>
</file>

<file path=ppt/slides/slide5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08" name="Aimee’s associate pastor, Rheba Crawford, also left her husband in order to preach, with the same consequence."/>
          <p:cNvSpPr txBox="1"/>
          <p:nvPr>
            <p:ph type="body" sz="half" idx="1"/>
          </p:nvPr>
        </p:nvSpPr>
        <p:spPr>
          <a:xfrm>
            <a:off x="882767" y="1063058"/>
            <a:ext cx="5256673" cy="8058788"/>
          </a:xfrm>
          <a:prstGeom prst="rect">
            <a:avLst/>
          </a:prstGeom>
        </p:spPr>
        <p:txBody>
          <a:bodyPr/>
          <a:lstStyle>
            <a:lvl1pPr>
              <a:defRPr b="1" sz="3400">
                <a:solidFill>
                  <a:srgbClr val="94E3FE"/>
                </a:solidFill>
                <a:latin typeface="Arial"/>
                <a:ea typeface="Arial"/>
                <a:cs typeface="Arial"/>
                <a:sym typeface="Arial"/>
              </a:defRPr>
            </a:lvl1pPr>
          </a:lstStyle>
          <a:p>
            <a:pPr/>
            <a:r>
              <a:t>Aimee’s associate pastor, Rheba Crawford, also left her husband in order to preach, with the same consequence.</a:t>
            </a:r>
          </a:p>
        </p:txBody>
      </p:sp>
      <p:pic>
        <p:nvPicPr>
          <p:cNvPr id="409" name="aaz1571_grande.jpg" descr="aaz1571_grande.jpg"/>
          <p:cNvPicPr>
            <a:picLocks noChangeAspect="0"/>
          </p:cNvPicPr>
          <p:nvPr/>
        </p:nvPicPr>
        <p:blipFill>
          <a:blip r:embed="rId2">
            <a:extLst/>
          </a:blip>
          <a:stretch>
            <a:fillRect/>
          </a:stretch>
        </p:blipFill>
        <p:spPr>
          <a:xfrm>
            <a:off x="6900527" y="984732"/>
            <a:ext cx="5046545" cy="7455099"/>
          </a:xfrm>
          <a:prstGeom prst="rect">
            <a:avLst/>
          </a:prstGeom>
        </p:spPr>
      </p:pic>
    </p:spTree>
  </p:cSld>
  <p:clrMapOvr>
    <a:masterClrMapping/>
  </p:clrMapOvr>
  <p:transition xmlns:p14="http://schemas.microsoft.com/office/powerpoint/2010/main" spd="med" advClick="1"/>
</p:sld>
</file>

<file path=ppt/slides/slide5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11" name="In 1931, Aimee married David Hutton. They were divorced three years later."/>
          <p:cNvSpPr txBox="1"/>
          <p:nvPr>
            <p:ph type="body" sz="half" idx="1"/>
          </p:nvPr>
        </p:nvSpPr>
        <p:spPr>
          <a:xfrm>
            <a:off x="882767" y="1063058"/>
            <a:ext cx="4469868" cy="8036761"/>
          </a:xfrm>
          <a:prstGeom prst="rect">
            <a:avLst/>
          </a:prstGeom>
        </p:spPr>
        <p:txBody>
          <a:bodyPr/>
          <a:lstStyle>
            <a:lvl1pPr>
              <a:defRPr b="1" sz="3400">
                <a:solidFill>
                  <a:srgbClr val="94E3FE"/>
                </a:solidFill>
                <a:latin typeface="Arial"/>
                <a:ea typeface="Arial"/>
                <a:cs typeface="Arial"/>
                <a:sym typeface="Arial"/>
              </a:defRPr>
            </a:lvl1pPr>
          </a:lstStyle>
          <a:p>
            <a:pPr/>
            <a:r>
              <a:t>In 1931, Aimee married David Hutton. They were divorced three years later.</a:t>
            </a:r>
          </a:p>
        </p:txBody>
      </p:sp>
      <p:pic>
        <p:nvPicPr>
          <p:cNvPr id="412" name="aimee-david-hutton.jpg" descr="aimee-david-hutton.jpg"/>
          <p:cNvPicPr>
            <a:picLocks noChangeAspect="0"/>
          </p:cNvPicPr>
          <p:nvPr/>
        </p:nvPicPr>
        <p:blipFill>
          <a:blip r:embed="rId2">
            <a:extLst/>
          </a:blip>
          <a:stretch>
            <a:fillRect/>
          </a:stretch>
        </p:blipFill>
        <p:spPr>
          <a:xfrm>
            <a:off x="5648319" y="1181891"/>
            <a:ext cx="6269879" cy="5471744"/>
          </a:xfrm>
          <a:prstGeom prst="rect">
            <a:avLst/>
          </a:prstGeom>
        </p:spPr>
      </p:pic>
    </p:spTree>
  </p:cSld>
  <p:clrMapOvr>
    <a:masterClrMapping/>
  </p:clrMapOvr>
  <p:transition xmlns:p14="http://schemas.microsoft.com/office/powerpoint/2010/main" spd="med" advClick="1"/>
</p:sld>
</file>

<file path=ppt/slides/slide5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14" name="McPherson’s “foursquare” gospel was Jesus Christ as Saviour, Baptizer in the Holy Spirit, Healer, and Coming King.…"/>
          <p:cNvSpPr txBox="1"/>
          <p:nvPr>
            <p:ph type="body" sz="half" idx="1"/>
          </p:nvPr>
        </p:nvSpPr>
        <p:spPr>
          <a:xfrm>
            <a:off x="882767" y="1063058"/>
            <a:ext cx="6168890" cy="8058788"/>
          </a:xfrm>
          <a:prstGeom prst="rect">
            <a:avLst/>
          </a:prstGeom>
        </p:spPr>
        <p:txBody>
          <a:bodyPr/>
          <a:lstStyle/>
          <a:p>
            <a:pPr>
              <a:defRPr b="1" sz="3400">
                <a:solidFill>
                  <a:srgbClr val="94E3FE"/>
                </a:solidFill>
                <a:latin typeface="Arial"/>
                <a:ea typeface="Arial"/>
                <a:cs typeface="Arial"/>
                <a:sym typeface="Arial"/>
              </a:defRPr>
            </a:pPr>
            <a:r>
              <a:t>McPherson’s “foursquare” gospel was Jesus Christ as Saviour, Baptizer in the Holy Spirit, Healer, and Coming King. </a:t>
            </a:r>
          </a:p>
          <a:p>
            <a:pPr>
              <a:defRPr b="1" sz="3400">
                <a:solidFill>
                  <a:srgbClr val="94E3FE"/>
                </a:solidFill>
                <a:latin typeface="Arial"/>
                <a:ea typeface="Arial"/>
                <a:cs typeface="Arial"/>
                <a:sym typeface="Arial"/>
              </a:defRPr>
            </a:pPr>
          </a:p>
          <a:p>
            <a:pPr>
              <a:defRPr b="1" sz="3400">
                <a:solidFill>
                  <a:srgbClr val="94E3FE"/>
                </a:solidFill>
                <a:latin typeface="Arial"/>
                <a:ea typeface="Arial"/>
                <a:cs typeface="Arial"/>
                <a:sym typeface="Arial"/>
              </a:defRPr>
            </a:pPr>
            <a:r>
              <a:t>This is called the “full gospel.”</a:t>
            </a:r>
          </a:p>
        </p:txBody>
      </p:sp>
      <p:pic>
        <p:nvPicPr>
          <p:cNvPr id="415" name="About_Aimee_Semple_McPherson.jpg" descr="About_Aimee_Semple_McPherson.jpg"/>
          <p:cNvPicPr>
            <a:picLocks noChangeAspect="0"/>
          </p:cNvPicPr>
          <p:nvPr/>
        </p:nvPicPr>
        <p:blipFill>
          <a:blip r:embed="rId2">
            <a:extLst/>
          </a:blip>
          <a:stretch>
            <a:fillRect/>
          </a:stretch>
        </p:blipFill>
        <p:spPr>
          <a:xfrm>
            <a:off x="7687129" y="1261939"/>
            <a:ext cx="4259943" cy="5295161"/>
          </a:xfrm>
          <a:prstGeom prst="rect">
            <a:avLst/>
          </a:prstGeom>
        </p:spPr>
      </p:pic>
    </p:spTree>
  </p:cSld>
  <p:clrMapOvr>
    <a:masterClrMapping/>
  </p:clrMapOvr>
  <p:transition xmlns:p14="http://schemas.microsoft.com/office/powerpoint/2010/main" spd="med" advClick="1"/>
</p:sld>
</file>

<file path=ppt/slides/slide56.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17" name="She claimed that she had obtained this gospel through a vision."/>
          <p:cNvSpPr txBox="1"/>
          <p:nvPr>
            <p:ph type="body" sz="half" idx="1"/>
          </p:nvPr>
        </p:nvSpPr>
        <p:spPr>
          <a:xfrm>
            <a:off x="882767" y="1063058"/>
            <a:ext cx="5181465" cy="7992510"/>
          </a:xfrm>
          <a:prstGeom prst="rect">
            <a:avLst/>
          </a:prstGeom>
        </p:spPr>
        <p:txBody>
          <a:bodyPr/>
          <a:lstStyle>
            <a:lvl1pPr>
              <a:defRPr b="1" sz="3400">
                <a:solidFill>
                  <a:srgbClr val="94E3FE"/>
                </a:solidFill>
                <a:latin typeface="Arial"/>
                <a:ea typeface="Arial"/>
                <a:cs typeface="Arial"/>
                <a:sym typeface="Arial"/>
              </a:defRPr>
            </a:lvl1pPr>
          </a:lstStyle>
          <a:p>
            <a:pPr/>
            <a:r>
              <a:t>She claimed that she had obtained this gospel through a vision.</a:t>
            </a:r>
          </a:p>
        </p:txBody>
      </p:sp>
      <p:pic>
        <p:nvPicPr>
          <p:cNvPr id="418" name="Stories_Aimee_Semple_McPherson_Preaching.png" descr="Stories_Aimee_Semple_McPherson_Preaching.png"/>
          <p:cNvPicPr>
            <a:picLocks noChangeAspect="0"/>
          </p:cNvPicPr>
          <p:nvPr/>
        </p:nvPicPr>
        <p:blipFill>
          <a:blip r:embed="rId2">
            <a:extLst/>
          </a:blip>
          <a:stretch>
            <a:fillRect/>
          </a:stretch>
        </p:blipFill>
        <p:spPr>
          <a:xfrm>
            <a:off x="6520212" y="1158294"/>
            <a:ext cx="5357732" cy="4707210"/>
          </a:xfrm>
          <a:prstGeom prst="rect">
            <a:avLst/>
          </a:prstGeom>
        </p:spPr>
      </p:pic>
    </p:spTree>
  </p:cSld>
  <p:clrMapOvr>
    <a:masterClrMapping/>
  </p:clrMapOvr>
  <p:transition xmlns:p14="http://schemas.microsoft.com/office/powerpoint/2010/main" spd="med" advClick="1"/>
</p:sld>
</file>

<file path=ppt/slides/slide57.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20" name="The Pentecostal “full gospel” is not the gospel that the apostles preached. Paul proclaimed the “full gospel” in 1 Corinthians 15:1-4."/>
          <p:cNvSpPr txBox="1"/>
          <p:nvPr>
            <p:ph type="body" sz="half" idx="1"/>
          </p:nvPr>
        </p:nvSpPr>
        <p:spPr>
          <a:xfrm>
            <a:off x="882767" y="1063058"/>
            <a:ext cx="4920718" cy="8037555"/>
          </a:xfrm>
          <a:prstGeom prst="rect">
            <a:avLst/>
          </a:prstGeom>
        </p:spPr>
        <p:txBody>
          <a:bodyPr/>
          <a:lstStyle>
            <a:lvl1pPr>
              <a:defRPr b="1" sz="3400">
                <a:solidFill>
                  <a:srgbClr val="94E3FE"/>
                </a:solidFill>
                <a:latin typeface="Arial"/>
                <a:ea typeface="Arial"/>
                <a:cs typeface="Arial"/>
                <a:sym typeface="Arial"/>
              </a:defRPr>
            </a:lvl1pPr>
          </a:lstStyle>
          <a:p>
            <a:pPr/>
            <a:r>
              <a:t>The Pentecostal “full gospel” is not the gospel that the apostles preached. Paul proclaimed the “full gospel” in 1 Corinthians 15:1-4.</a:t>
            </a:r>
          </a:p>
        </p:txBody>
      </p:sp>
      <p:pic>
        <p:nvPicPr>
          <p:cNvPr id="421" name="hqdefault.jpg" descr="hqdefault.jpg"/>
          <p:cNvPicPr>
            <a:picLocks noChangeAspect="0"/>
          </p:cNvPicPr>
          <p:nvPr/>
        </p:nvPicPr>
        <p:blipFill>
          <a:blip r:embed="rId2">
            <a:extLst/>
          </a:blip>
          <a:stretch>
            <a:fillRect/>
          </a:stretch>
        </p:blipFill>
        <p:spPr>
          <a:xfrm>
            <a:off x="6153957" y="1127140"/>
            <a:ext cx="5723661" cy="4560517"/>
          </a:xfrm>
          <a:prstGeom prst="rect">
            <a:avLst/>
          </a:prstGeom>
        </p:spPr>
      </p:pic>
    </p:spTree>
  </p:cSld>
  <p:clrMapOvr>
    <a:masterClrMapping/>
  </p:clrMapOvr>
  <p:transition xmlns:p14="http://schemas.microsoft.com/office/powerpoint/2010/main" spd="med" advClick="1"/>
</p:sld>
</file>

<file path=ppt/slides/slide58.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23" name="“For I delivered unto you first of all that which I also received, how that Christ died for our sins according to the scriptures; and that he was buried, and that he rose again the third day according to the scriptures” (1 Corinthians 15:3-4)."/>
          <p:cNvSpPr txBox="1"/>
          <p:nvPr>
            <p:ph type="body" idx="1"/>
          </p:nvPr>
        </p:nvSpPr>
        <p:spPr>
          <a:xfrm>
            <a:off x="882767" y="1063058"/>
            <a:ext cx="6259179" cy="8155725"/>
          </a:xfrm>
          <a:prstGeom prst="rect">
            <a:avLst/>
          </a:prstGeom>
        </p:spPr>
        <p:txBody>
          <a:bodyPr/>
          <a:lstStyle>
            <a:lvl1pPr>
              <a:defRPr b="1" sz="3400">
                <a:solidFill>
                  <a:srgbClr val="FFFFFF"/>
                </a:solidFill>
                <a:latin typeface="Arial"/>
                <a:ea typeface="Arial"/>
                <a:cs typeface="Arial"/>
                <a:sym typeface="Arial"/>
              </a:defRPr>
            </a:lvl1pPr>
          </a:lstStyle>
          <a:p>
            <a:pPr/>
            <a:r>
              <a:t>“For I delivered unto you first of all that which I also received, how that Christ died for our sins according to the scriptures; and that he was buried, and that he rose again the third day according to the scriptures” (1 Corinthians 15:3-4).</a:t>
            </a:r>
          </a:p>
        </p:txBody>
      </p:sp>
      <p:pic>
        <p:nvPicPr>
          <p:cNvPr id="424" name="aimee_older.jpg" descr="aimee_older.jpg"/>
          <p:cNvPicPr>
            <a:picLocks noChangeAspect="0"/>
          </p:cNvPicPr>
          <p:nvPr/>
        </p:nvPicPr>
        <p:blipFill>
          <a:blip r:embed="rId2">
            <a:extLst/>
          </a:blip>
          <a:stretch>
            <a:fillRect/>
          </a:stretch>
        </p:blipFill>
        <p:spPr>
          <a:xfrm>
            <a:off x="7687129" y="1042681"/>
            <a:ext cx="4259943" cy="6546477"/>
          </a:xfrm>
          <a:prstGeom prst="rect">
            <a:avLst/>
          </a:prstGeom>
        </p:spPr>
      </p:pic>
    </p:spTree>
  </p:cSld>
  <p:clrMapOvr>
    <a:masterClrMapping/>
  </p:clrMapOvr>
  <p:transition xmlns:p14="http://schemas.microsoft.com/office/powerpoint/2010/main" spd="med" advClick="1"/>
</p:sld>
</file>

<file path=ppt/slides/slide59.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26" name="Paul said nothing about baptism or healing or kingdom authority.…"/>
          <p:cNvSpPr txBox="1"/>
          <p:nvPr>
            <p:ph type="body" sz="half" idx="1"/>
          </p:nvPr>
        </p:nvSpPr>
        <p:spPr>
          <a:xfrm>
            <a:off x="882767" y="1063058"/>
            <a:ext cx="4807212" cy="7904602"/>
          </a:xfrm>
          <a:prstGeom prst="rect">
            <a:avLst/>
          </a:prstGeom>
        </p:spPr>
        <p:txBody>
          <a:bodyPr/>
          <a:lstStyle/>
          <a:p>
            <a:pPr>
              <a:defRPr b="1" sz="3400">
                <a:solidFill>
                  <a:srgbClr val="94E3FE"/>
                </a:solidFill>
                <a:latin typeface="Arial"/>
                <a:ea typeface="Arial"/>
                <a:cs typeface="Arial"/>
                <a:sym typeface="Arial"/>
              </a:defRPr>
            </a:pPr>
            <a:r>
              <a:t>Paul said nothing about baptism or healing or kingdom authority.</a:t>
            </a:r>
          </a:p>
          <a:p>
            <a:pPr>
              <a:defRPr b="1" sz="3400">
                <a:solidFill>
                  <a:srgbClr val="94E3FE"/>
                </a:solidFill>
                <a:latin typeface="Arial"/>
                <a:ea typeface="Arial"/>
                <a:cs typeface="Arial"/>
                <a:sym typeface="Arial"/>
              </a:defRPr>
            </a:pPr>
          </a:p>
          <a:p>
            <a:pPr>
              <a:defRPr b="1" sz="3400">
                <a:solidFill>
                  <a:srgbClr val="94E3FE"/>
                </a:solidFill>
                <a:latin typeface="Arial"/>
                <a:ea typeface="Arial"/>
                <a:cs typeface="Arial"/>
                <a:sym typeface="Arial"/>
              </a:defRPr>
            </a:pPr>
            <a:r>
              <a:t>The Bible warns that those who add to the gospel are under God’s curse (Galatians 1:6-9).</a:t>
            </a:r>
          </a:p>
        </p:txBody>
      </p:sp>
      <p:pic>
        <p:nvPicPr>
          <p:cNvPr id="427" name="aimee_older.jpg" descr="aimee_older.jpg"/>
          <p:cNvPicPr>
            <a:picLocks noChangeAspect="0"/>
          </p:cNvPicPr>
          <p:nvPr/>
        </p:nvPicPr>
        <p:blipFill>
          <a:blip r:embed="rId2">
            <a:extLst/>
          </a:blip>
          <a:stretch>
            <a:fillRect/>
          </a:stretch>
        </p:blipFill>
        <p:spPr>
          <a:xfrm>
            <a:off x="7139860" y="1042681"/>
            <a:ext cx="4807212" cy="7376022"/>
          </a:xfrm>
          <a:prstGeom prst="rect">
            <a:avLst/>
          </a:prstGeom>
        </p:spPr>
      </p:pic>
    </p:spTree>
  </p:cSld>
  <p:clrMapOvr>
    <a:masterClrMapping/>
  </p:clrMapOvr>
  <p:transition xmlns:p14="http://schemas.microsoft.com/office/powerpoint/2010/main" spd="med" advClick="1"/>
</p:sld>
</file>

<file path=ppt/slides/slide6.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60" name="The holiness movement had produced a frenzy of spiritual excitement and a lusting after “second blessings” and “second baptisms.”"/>
          <p:cNvSpPr txBox="1"/>
          <p:nvPr>
            <p:ph type="body" sz="half" idx="1"/>
          </p:nvPr>
        </p:nvSpPr>
        <p:spPr>
          <a:xfrm>
            <a:off x="882767" y="1071129"/>
            <a:ext cx="4720098" cy="7611342"/>
          </a:xfrm>
          <a:prstGeom prst="rect">
            <a:avLst/>
          </a:prstGeom>
        </p:spPr>
        <p:txBody>
          <a:bodyPr/>
          <a:lstStyle>
            <a:lvl1pPr>
              <a:defRPr b="1" sz="3400">
                <a:solidFill>
                  <a:srgbClr val="94E3FE"/>
                </a:solidFill>
                <a:latin typeface="Arial"/>
                <a:ea typeface="Arial"/>
                <a:cs typeface="Arial"/>
                <a:sym typeface="Arial"/>
              </a:defRPr>
            </a:lvl1pPr>
          </a:lstStyle>
          <a:p>
            <a:pPr/>
            <a:r>
              <a:t>The holiness movement had produced a frenzy of spiritual excitement and a lusting after “second blessings” and “second baptisms.”</a:t>
            </a:r>
          </a:p>
        </p:txBody>
      </p:sp>
      <p:pic>
        <p:nvPicPr>
          <p:cNvPr id="261" name="proxy.duckduckgo.jpg" descr="proxy.duckduckgo.jpg"/>
          <p:cNvPicPr>
            <a:picLocks noChangeAspect="1"/>
          </p:cNvPicPr>
          <p:nvPr/>
        </p:nvPicPr>
        <p:blipFill>
          <a:blip r:embed="rId2">
            <a:extLst/>
          </a:blip>
          <a:srcRect l="1429" t="0" r="434" b="2894"/>
          <a:stretch>
            <a:fillRect/>
          </a:stretch>
        </p:blipFill>
        <p:spPr>
          <a:xfrm>
            <a:off x="6103540" y="1145594"/>
            <a:ext cx="6130166" cy="5724989"/>
          </a:xfrm>
          <a:prstGeom prst="rect">
            <a:avLst/>
          </a:prstGeom>
          <a:ln w="12700">
            <a:miter lim="400000"/>
          </a:ln>
        </p:spPr>
      </p:pic>
    </p:spTree>
  </p:cSld>
  <p:clrMapOvr>
    <a:masterClrMapping/>
  </p:clrMapOvr>
  <p:transition xmlns:p14="http://schemas.microsoft.com/office/powerpoint/2010/main" spd="med" advClick="1"/>
</p:sld>
</file>

<file path=ppt/slides/slide60.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29" name="McPherson taught that healing is guaranteed."/>
          <p:cNvSpPr txBox="1"/>
          <p:nvPr>
            <p:ph type="body" idx="1"/>
          </p:nvPr>
        </p:nvSpPr>
        <p:spPr>
          <a:xfrm>
            <a:off x="882767" y="1063058"/>
            <a:ext cx="6259179" cy="8155725"/>
          </a:xfrm>
          <a:prstGeom prst="rect">
            <a:avLst/>
          </a:prstGeom>
        </p:spPr>
        <p:txBody>
          <a:bodyPr/>
          <a:lstStyle>
            <a:lvl1pPr>
              <a:defRPr b="1" sz="3400">
                <a:solidFill>
                  <a:srgbClr val="94E3FE"/>
                </a:solidFill>
                <a:latin typeface="Arial"/>
                <a:ea typeface="Arial"/>
                <a:cs typeface="Arial"/>
                <a:sym typeface="Arial"/>
              </a:defRPr>
            </a:lvl1pPr>
          </a:lstStyle>
          <a:p>
            <a:pPr/>
            <a:r>
              <a:t>McPherson taught that healing is guaranteed.</a:t>
            </a:r>
          </a:p>
        </p:txBody>
      </p:sp>
      <p:pic>
        <p:nvPicPr>
          <p:cNvPr id="430" name="proxy.duckduckgo.jpg" descr="proxy.duckduckgo.jpg"/>
          <p:cNvPicPr>
            <a:picLocks noChangeAspect="0"/>
          </p:cNvPicPr>
          <p:nvPr/>
        </p:nvPicPr>
        <p:blipFill>
          <a:blip r:embed="rId2">
            <a:extLst/>
          </a:blip>
          <a:stretch>
            <a:fillRect/>
          </a:stretch>
        </p:blipFill>
        <p:spPr>
          <a:xfrm>
            <a:off x="6803980" y="1026316"/>
            <a:ext cx="5493226" cy="7542147"/>
          </a:xfrm>
          <a:prstGeom prst="rect">
            <a:avLst/>
          </a:prstGeom>
        </p:spPr>
      </p:pic>
    </p:spTree>
  </p:cSld>
  <p:clrMapOvr>
    <a:masterClrMapping/>
  </p:clrMapOvr>
  <p:transition xmlns:p14="http://schemas.microsoft.com/office/powerpoint/2010/main" spd="med" advClick="1"/>
</p:sld>
</file>

<file path=ppt/slides/slide6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32" name="Aimee McPherson praying over the sick"/>
          <p:cNvSpPr txBox="1"/>
          <p:nvPr>
            <p:ph type="body" sz="quarter" idx="1"/>
          </p:nvPr>
        </p:nvSpPr>
        <p:spPr>
          <a:xfrm>
            <a:off x="1472722" y="7378232"/>
            <a:ext cx="10059356" cy="1817631"/>
          </a:xfrm>
          <a:prstGeom prst="rect">
            <a:avLst/>
          </a:prstGeom>
        </p:spPr>
        <p:txBody>
          <a:bodyPr/>
          <a:lstStyle>
            <a:lvl1pPr algn="ctr">
              <a:defRPr b="1" sz="3400">
                <a:solidFill>
                  <a:srgbClr val="94E3FE"/>
                </a:solidFill>
                <a:latin typeface="Arial"/>
                <a:ea typeface="Arial"/>
                <a:cs typeface="Arial"/>
                <a:sym typeface="Arial"/>
              </a:defRPr>
            </a:lvl1pPr>
          </a:lstStyle>
          <a:p>
            <a:pPr/>
            <a:r>
              <a:t>Aimee McPherson praying over the sick</a:t>
            </a:r>
          </a:p>
        </p:txBody>
      </p:sp>
      <p:pic>
        <p:nvPicPr>
          <p:cNvPr id="433" name="proxy.duckduckgo.jpg" descr="proxy.duckduckgo.jpg"/>
          <p:cNvPicPr>
            <a:picLocks noChangeAspect="0"/>
          </p:cNvPicPr>
          <p:nvPr/>
        </p:nvPicPr>
        <p:blipFill>
          <a:blip r:embed="rId2">
            <a:extLst/>
          </a:blip>
          <a:stretch>
            <a:fillRect/>
          </a:stretch>
        </p:blipFill>
        <p:spPr>
          <a:xfrm>
            <a:off x="1082371" y="794459"/>
            <a:ext cx="10840058" cy="6323468"/>
          </a:xfrm>
          <a:prstGeom prst="rect">
            <a:avLst/>
          </a:prstGeom>
        </p:spPr>
      </p:pic>
    </p:spTree>
  </p:cSld>
  <p:clrMapOvr>
    <a:masterClrMapping/>
  </p:clrMapOvr>
  <p:transition xmlns:p14="http://schemas.microsoft.com/office/powerpoint/2010/main" spd="med" advClick="1"/>
</p:sld>
</file>

<file path=ppt/slides/slide6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35" name="Arno Gaebelein examined McPherson’s healing claims and published his report in the 1925 book The Healing Question.…"/>
          <p:cNvSpPr txBox="1"/>
          <p:nvPr>
            <p:ph type="body" sz="half" idx="1"/>
          </p:nvPr>
        </p:nvSpPr>
        <p:spPr>
          <a:xfrm>
            <a:off x="882767" y="1063058"/>
            <a:ext cx="4027849" cy="8031106"/>
          </a:xfrm>
          <a:prstGeom prst="rect">
            <a:avLst/>
          </a:prstGeom>
        </p:spPr>
        <p:txBody>
          <a:bodyPr/>
          <a:lstStyle/>
          <a:p>
            <a:pPr>
              <a:defRPr b="1" sz="3400">
                <a:solidFill>
                  <a:srgbClr val="94E3FE"/>
                </a:solidFill>
                <a:latin typeface="Arial"/>
                <a:ea typeface="Arial"/>
                <a:cs typeface="Arial"/>
                <a:sym typeface="Arial"/>
              </a:defRPr>
            </a:pPr>
            <a:r>
              <a:t>Arno Gaebelein examined McPherson’s healing claims and published his report in the 1925 book </a:t>
            </a:r>
            <a:r>
              <a:rPr i="1"/>
              <a:t>The Healing Question</a:t>
            </a:r>
            <a:r>
              <a:t>. </a:t>
            </a:r>
          </a:p>
          <a:p>
            <a:pPr>
              <a:defRPr b="1" sz="3400">
                <a:solidFill>
                  <a:srgbClr val="94E3FE"/>
                </a:solidFill>
                <a:latin typeface="Arial"/>
                <a:ea typeface="Arial"/>
                <a:cs typeface="Arial"/>
                <a:sym typeface="Arial"/>
              </a:defRPr>
            </a:pPr>
          </a:p>
          <a:p>
            <a:pPr>
              <a:defRPr b="1" sz="3400">
                <a:solidFill>
                  <a:srgbClr val="94E3FE"/>
                </a:solidFill>
                <a:latin typeface="Arial"/>
                <a:ea typeface="Arial"/>
                <a:cs typeface="Arial"/>
                <a:sym typeface="Arial"/>
              </a:defRPr>
            </a:pPr>
            <a:r>
              <a:t>He did not find </a:t>
            </a:r>
            <a:r>
              <a:rPr i="1"/>
              <a:t>any</a:t>
            </a:r>
            <a:r>
              <a:t> genuine healings. </a:t>
            </a:r>
          </a:p>
        </p:txBody>
      </p:sp>
      <p:pic>
        <p:nvPicPr>
          <p:cNvPr id="436" name="proxy.duckduckgo.jpg" descr="proxy.duckduckgo.jpg"/>
          <p:cNvPicPr>
            <a:picLocks noChangeAspect="0"/>
          </p:cNvPicPr>
          <p:nvPr/>
        </p:nvPicPr>
        <p:blipFill>
          <a:blip r:embed="rId2">
            <a:extLst/>
          </a:blip>
          <a:stretch>
            <a:fillRect/>
          </a:stretch>
        </p:blipFill>
        <p:spPr>
          <a:xfrm rot="21135211">
            <a:off x="5554810" y="4142782"/>
            <a:ext cx="4803519" cy="4879719"/>
          </a:xfrm>
          <a:prstGeom prst="rect">
            <a:avLst/>
          </a:prstGeom>
        </p:spPr>
      </p:pic>
      <p:pic>
        <p:nvPicPr>
          <p:cNvPr id="437" name="s-l400.jpg" descr="s-l400.jpg"/>
          <p:cNvPicPr>
            <a:picLocks noChangeAspect="1"/>
          </p:cNvPicPr>
          <p:nvPr/>
        </p:nvPicPr>
        <p:blipFill>
          <a:blip r:embed="rId3">
            <a:extLst/>
          </a:blip>
          <a:stretch>
            <a:fillRect/>
          </a:stretch>
        </p:blipFill>
        <p:spPr>
          <a:xfrm>
            <a:off x="8346058" y="555128"/>
            <a:ext cx="4027848" cy="4972653"/>
          </a:xfrm>
          <a:prstGeom prst="rect">
            <a:avLst/>
          </a:prstGeom>
          <a:ln w="12700">
            <a:miter lim="400000"/>
          </a:ln>
        </p:spPr>
      </p:pic>
    </p:spTree>
  </p:cSld>
  <p:clrMapOvr>
    <a:masterClrMapping/>
  </p:clrMapOvr>
  <p:transition xmlns:p14="http://schemas.microsoft.com/office/powerpoint/2010/main" spd="med" advClick="1"/>
</p:sld>
</file>

<file path=ppt/slides/slide6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39" name="McPherson’s ministry featured the unscriptural Spirit slaying phenomenon."/>
          <p:cNvSpPr txBox="1"/>
          <p:nvPr>
            <p:ph type="body" sz="quarter" idx="1"/>
          </p:nvPr>
        </p:nvSpPr>
        <p:spPr>
          <a:xfrm>
            <a:off x="1472722" y="7863908"/>
            <a:ext cx="10059356" cy="1331955"/>
          </a:xfrm>
          <a:prstGeom prst="rect">
            <a:avLst/>
          </a:prstGeom>
        </p:spPr>
        <p:txBody>
          <a:bodyPr/>
          <a:lstStyle>
            <a:lvl1pPr algn="ctr">
              <a:defRPr b="1" sz="3400">
                <a:solidFill>
                  <a:srgbClr val="94E3FE"/>
                </a:solidFill>
                <a:latin typeface="Arial"/>
                <a:ea typeface="Arial"/>
                <a:cs typeface="Arial"/>
                <a:sym typeface="Arial"/>
              </a:defRPr>
            </a:lvl1pPr>
          </a:lstStyle>
          <a:p>
            <a:pPr/>
            <a:r>
              <a:t>McPherson’s ministry featured the unscriptural Spirit slaying phenomenon.</a:t>
            </a:r>
          </a:p>
        </p:txBody>
      </p:sp>
      <p:pic>
        <p:nvPicPr>
          <p:cNvPr id="440" name="proxy.duckduckgo.jpg" descr="proxy.duckduckgo.jpg"/>
          <p:cNvPicPr>
            <a:picLocks noChangeAspect="0"/>
          </p:cNvPicPr>
          <p:nvPr/>
        </p:nvPicPr>
        <p:blipFill>
          <a:blip r:embed="rId2">
            <a:extLst/>
          </a:blip>
          <a:stretch>
            <a:fillRect/>
          </a:stretch>
        </p:blipFill>
        <p:spPr>
          <a:xfrm>
            <a:off x="1082371" y="485194"/>
            <a:ext cx="10840059" cy="7207011"/>
          </a:xfrm>
          <a:prstGeom prst="rect">
            <a:avLst/>
          </a:prstGeom>
        </p:spPr>
      </p:pic>
    </p:spTree>
  </p:cSld>
  <p:clrMapOvr>
    <a:masterClrMapping/>
  </p:clrMapOvr>
  <p:transition xmlns:p14="http://schemas.microsoft.com/office/powerpoint/2010/main" spd="med" advClick="1"/>
</p:sld>
</file>

<file path=ppt/slides/slide6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42" name="There were also cases of “spiritual drunkenness” in McPherson’s early meetings (Epstein, Sister Aimee, p. 162)."/>
          <p:cNvSpPr txBox="1"/>
          <p:nvPr>
            <p:ph type="body" sz="half" idx="1"/>
          </p:nvPr>
        </p:nvSpPr>
        <p:spPr>
          <a:xfrm>
            <a:off x="882767" y="1063058"/>
            <a:ext cx="5651266" cy="8235397"/>
          </a:xfrm>
          <a:prstGeom prst="rect">
            <a:avLst/>
          </a:prstGeom>
        </p:spPr>
        <p:txBody>
          <a:bodyPr/>
          <a:lstStyle/>
          <a:p>
            <a:pPr>
              <a:defRPr b="1" sz="3400">
                <a:solidFill>
                  <a:srgbClr val="94E3FE"/>
                </a:solidFill>
                <a:latin typeface="Arial"/>
                <a:ea typeface="Arial"/>
                <a:cs typeface="Arial"/>
                <a:sym typeface="Arial"/>
              </a:defRPr>
            </a:pPr>
            <a:r>
              <a:t>There were also cases of “spiritual drunkenness” in McPherson’s early meetings (Epstein, </a:t>
            </a:r>
            <a:r>
              <a:rPr i="1"/>
              <a:t>Sister Aimee</a:t>
            </a:r>
            <a:r>
              <a:t>, p. 162).</a:t>
            </a:r>
          </a:p>
        </p:txBody>
      </p:sp>
      <p:pic>
        <p:nvPicPr>
          <p:cNvPr id="443" name="proxy.duckduckgo.jpg" descr="proxy.duckduckgo.jpg"/>
          <p:cNvPicPr>
            <a:picLocks noChangeAspect="0"/>
          </p:cNvPicPr>
          <p:nvPr/>
        </p:nvPicPr>
        <p:blipFill>
          <a:blip r:embed="rId2">
            <a:extLst/>
          </a:blip>
          <a:stretch>
            <a:fillRect/>
          </a:stretch>
        </p:blipFill>
        <p:spPr>
          <a:xfrm>
            <a:off x="6853593" y="1132894"/>
            <a:ext cx="5367413" cy="5185266"/>
          </a:xfrm>
          <a:prstGeom prst="rect">
            <a:avLst/>
          </a:prstGeom>
        </p:spPr>
      </p:pic>
    </p:spTree>
  </p:cSld>
  <p:clrMapOvr>
    <a:masterClrMapping/>
  </p:clrMapOvr>
  <p:transition xmlns:p14="http://schemas.microsoft.com/office/powerpoint/2010/main" spd="med" advClick="1"/>
</p:sld>
</file>

<file path=ppt/slides/slide6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45" name="In May 1926, McPherson disappeared and was thought to have drowned while swimming off the California coast."/>
          <p:cNvSpPr txBox="1"/>
          <p:nvPr>
            <p:ph type="body" sz="half" idx="1"/>
          </p:nvPr>
        </p:nvSpPr>
        <p:spPr>
          <a:xfrm>
            <a:off x="882767" y="1063058"/>
            <a:ext cx="5086083" cy="8093812"/>
          </a:xfrm>
          <a:prstGeom prst="rect">
            <a:avLst/>
          </a:prstGeom>
        </p:spPr>
        <p:txBody>
          <a:bodyPr/>
          <a:lstStyle>
            <a:lvl1pPr>
              <a:defRPr b="1" sz="3400">
                <a:solidFill>
                  <a:srgbClr val="94E3FE"/>
                </a:solidFill>
                <a:latin typeface="Arial"/>
                <a:ea typeface="Arial"/>
                <a:cs typeface="Arial"/>
                <a:sym typeface="Arial"/>
              </a:defRPr>
            </a:lvl1pPr>
          </a:lstStyle>
          <a:p>
            <a:pPr/>
            <a:r>
              <a:t>In May 1926, McPherson disappeared and was thought to have drowned while swimming off the California coast. </a:t>
            </a:r>
          </a:p>
        </p:txBody>
      </p:sp>
      <p:pic>
        <p:nvPicPr>
          <p:cNvPr id="446" name="UCLA_MildredKennedy_Diver.jpg" descr="UCLA_MildredKennedy_Diver.jpg"/>
          <p:cNvPicPr>
            <a:picLocks noChangeAspect="0"/>
          </p:cNvPicPr>
          <p:nvPr/>
        </p:nvPicPr>
        <p:blipFill>
          <a:blip r:embed="rId2">
            <a:extLst/>
          </a:blip>
          <a:stretch>
            <a:fillRect/>
          </a:stretch>
        </p:blipFill>
        <p:spPr>
          <a:xfrm>
            <a:off x="5808539" y="1132894"/>
            <a:ext cx="6412467" cy="6180256"/>
          </a:xfrm>
          <a:prstGeom prst="rect">
            <a:avLst/>
          </a:prstGeom>
        </p:spPr>
      </p:pic>
    </p:spTree>
  </p:cSld>
  <p:clrMapOvr>
    <a:masterClrMapping/>
  </p:clrMapOvr>
  <p:transition xmlns:p14="http://schemas.microsoft.com/office/powerpoint/2010/main" spd="med" advClick="1"/>
</p:sld>
</file>

<file path=ppt/slides/slide66.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48" name="Aimee’s mother, Minnie, with a diver who searched for Aimee’s body"/>
          <p:cNvSpPr txBox="1"/>
          <p:nvPr>
            <p:ph type="body" sz="quarter" idx="1"/>
          </p:nvPr>
        </p:nvSpPr>
        <p:spPr>
          <a:xfrm>
            <a:off x="1472722" y="7863908"/>
            <a:ext cx="10059356" cy="1331955"/>
          </a:xfrm>
          <a:prstGeom prst="rect">
            <a:avLst/>
          </a:prstGeom>
        </p:spPr>
        <p:txBody>
          <a:bodyPr/>
          <a:lstStyle>
            <a:lvl1pPr algn="ctr">
              <a:defRPr b="1" sz="3400">
                <a:solidFill>
                  <a:srgbClr val="94E3FE"/>
                </a:solidFill>
                <a:latin typeface="Arial"/>
                <a:ea typeface="Arial"/>
                <a:cs typeface="Arial"/>
                <a:sym typeface="Arial"/>
              </a:defRPr>
            </a:lvl1pPr>
          </a:lstStyle>
          <a:p>
            <a:pPr/>
            <a:r>
              <a:t>Aimee’s mother, Minnie, with a diver who searched for Aimee’s body</a:t>
            </a:r>
          </a:p>
        </p:txBody>
      </p:sp>
      <p:pic>
        <p:nvPicPr>
          <p:cNvPr id="449" name="UCLA_MildredKennedy_Diver.jpg" descr="UCLA_MildredKennedy_Diver.jpg"/>
          <p:cNvPicPr>
            <a:picLocks noChangeAspect="0"/>
          </p:cNvPicPr>
          <p:nvPr/>
        </p:nvPicPr>
        <p:blipFill>
          <a:blip r:embed="rId2">
            <a:extLst/>
          </a:blip>
          <a:stretch>
            <a:fillRect/>
          </a:stretch>
        </p:blipFill>
        <p:spPr>
          <a:xfrm>
            <a:off x="1082371" y="485194"/>
            <a:ext cx="10840059" cy="7207011"/>
          </a:xfrm>
          <a:prstGeom prst="rect">
            <a:avLst/>
          </a:prstGeom>
        </p:spPr>
      </p:pic>
    </p:spTree>
  </p:cSld>
  <p:clrMapOvr>
    <a:masterClrMapping/>
  </p:clrMapOvr>
  <p:transition xmlns:p14="http://schemas.microsoft.com/office/powerpoint/2010/main" spd="med" advClick="1"/>
</p:sld>
</file>

<file path=ppt/slides/slide67.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51" name="Crowds by the ocean during the search for Aimee Semple McPherson"/>
          <p:cNvSpPr txBox="1"/>
          <p:nvPr>
            <p:ph type="body" sz="quarter" idx="1"/>
          </p:nvPr>
        </p:nvSpPr>
        <p:spPr>
          <a:xfrm>
            <a:off x="1472722" y="7863908"/>
            <a:ext cx="10059356" cy="1331955"/>
          </a:xfrm>
          <a:prstGeom prst="rect">
            <a:avLst/>
          </a:prstGeom>
        </p:spPr>
        <p:txBody>
          <a:bodyPr/>
          <a:lstStyle>
            <a:lvl1pPr algn="ctr">
              <a:defRPr b="1" sz="3400">
                <a:solidFill>
                  <a:srgbClr val="94E3FE"/>
                </a:solidFill>
                <a:latin typeface="Arial"/>
                <a:ea typeface="Arial"/>
                <a:cs typeface="Arial"/>
                <a:sym typeface="Arial"/>
              </a:defRPr>
            </a:lvl1pPr>
          </a:lstStyle>
          <a:p>
            <a:pPr/>
            <a:r>
              <a:t>Crowds by the ocean during the search for Aimee Semple McPherson</a:t>
            </a:r>
          </a:p>
        </p:txBody>
      </p:sp>
      <p:pic>
        <p:nvPicPr>
          <p:cNvPr id="452" name="searching-oceanpark-lapl.jpg" descr="searching-oceanpark-lapl.jpg"/>
          <p:cNvPicPr>
            <a:picLocks noChangeAspect="0"/>
          </p:cNvPicPr>
          <p:nvPr/>
        </p:nvPicPr>
        <p:blipFill>
          <a:blip r:embed="rId2">
            <a:extLst/>
          </a:blip>
          <a:stretch>
            <a:fillRect/>
          </a:stretch>
        </p:blipFill>
        <p:spPr>
          <a:xfrm>
            <a:off x="1082371" y="485194"/>
            <a:ext cx="10840059" cy="7207011"/>
          </a:xfrm>
          <a:prstGeom prst="rect">
            <a:avLst/>
          </a:prstGeom>
        </p:spPr>
      </p:pic>
    </p:spTree>
  </p:cSld>
  <p:clrMapOvr>
    <a:masterClrMapping/>
  </p:clrMapOvr>
  <p:transition xmlns:p14="http://schemas.microsoft.com/office/powerpoint/2010/main" spd="med" advClick="1"/>
</p:sld>
</file>

<file path=ppt/slides/slide68.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54" name="A month later she turned up in Mexico, claiming to have been kidnapped, but the evidence showed that she had an affair with a former employee, Kenneth Ormiston, who was married at the time."/>
          <p:cNvSpPr txBox="1"/>
          <p:nvPr>
            <p:ph type="body" idx="1"/>
          </p:nvPr>
        </p:nvSpPr>
        <p:spPr>
          <a:xfrm>
            <a:off x="882767" y="1063058"/>
            <a:ext cx="6259179" cy="8155725"/>
          </a:xfrm>
          <a:prstGeom prst="rect">
            <a:avLst/>
          </a:prstGeom>
        </p:spPr>
        <p:txBody>
          <a:bodyPr/>
          <a:lstStyle>
            <a:lvl1pPr>
              <a:defRPr b="1" sz="3400">
                <a:solidFill>
                  <a:srgbClr val="94E3FE"/>
                </a:solidFill>
                <a:latin typeface="Arial"/>
                <a:ea typeface="Arial"/>
                <a:cs typeface="Arial"/>
                <a:sym typeface="Arial"/>
              </a:defRPr>
            </a:lvl1pPr>
          </a:lstStyle>
          <a:p>
            <a:pPr/>
            <a:r>
              <a:t>A month later she turned up in Mexico, claiming to have been kidnapped, but the evidence showed that she had an affair with a former employee, Kenneth Ormiston, who was married at the time. </a:t>
            </a:r>
          </a:p>
        </p:txBody>
      </p:sp>
      <p:pic>
        <p:nvPicPr>
          <p:cNvPr id="455" name="aimee-semple-mcpherson-underwood-archives.jpeg" descr="aimee-semple-mcpherson-underwood-archives.jpeg"/>
          <p:cNvPicPr>
            <a:picLocks noChangeAspect="0"/>
          </p:cNvPicPr>
          <p:nvPr/>
        </p:nvPicPr>
        <p:blipFill>
          <a:blip r:embed="rId2">
            <a:extLst/>
          </a:blip>
          <a:stretch>
            <a:fillRect/>
          </a:stretch>
        </p:blipFill>
        <p:spPr>
          <a:xfrm>
            <a:off x="7687129" y="1115612"/>
            <a:ext cx="4259943" cy="5537015"/>
          </a:xfrm>
          <a:prstGeom prst="rect">
            <a:avLst/>
          </a:prstGeom>
        </p:spPr>
      </p:pic>
    </p:spTree>
  </p:cSld>
  <p:clrMapOvr>
    <a:masterClrMapping/>
  </p:clrMapOvr>
  <p:transition xmlns:p14="http://schemas.microsoft.com/office/powerpoint/2010/main" spd="med" advClick="1"/>
</p:sld>
</file>

<file path=ppt/slides/slide69.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57" name="Aimee McPherson preaching on the radio with her radio man, Kenneth Ormiston, standing behind her"/>
          <p:cNvSpPr txBox="1"/>
          <p:nvPr>
            <p:ph type="body" sz="half" idx="1"/>
          </p:nvPr>
        </p:nvSpPr>
        <p:spPr>
          <a:xfrm>
            <a:off x="882767" y="1063058"/>
            <a:ext cx="4207435" cy="7965423"/>
          </a:xfrm>
          <a:prstGeom prst="rect">
            <a:avLst/>
          </a:prstGeom>
        </p:spPr>
        <p:txBody>
          <a:bodyPr/>
          <a:lstStyle>
            <a:lvl1pPr>
              <a:defRPr b="1" sz="3400">
                <a:solidFill>
                  <a:srgbClr val="94E3FE"/>
                </a:solidFill>
                <a:latin typeface="Arial"/>
                <a:ea typeface="Arial"/>
                <a:cs typeface="Arial"/>
                <a:sym typeface="Arial"/>
              </a:defRPr>
            </a:lvl1pPr>
          </a:lstStyle>
          <a:p>
            <a:pPr/>
            <a:r>
              <a:t>Aimee McPherson preaching on the radio with her radio man, Kenneth Ormiston, standing behind her</a:t>
            </a:r>
          </a:p>
        </p:txBody>
      </p:sp>
      <p:pic>
        <p:nvPicPr>
          <p:cNvPr id="458" name="proxy.duckduckgo.jpg" descr="proxy.duckduckgo.jpg"/>
          <p:cNvPicPr>
            <a:picLocks noChangeAspect="0"/>
          </p:cNvPicPr>
          <p:nvPr/>
        </p:nvPicPr>
        <p:blipFill>
          <a:blip r:embed="rId2">
            <a:extLst/>
          </a:blip>
          <a:stretch>
            <a:fillRect/>
          </a:stretch>
        </p:blipFill>
        <p:spPr>
          <a:xfrm>
            <a:off x="6016837" y="994815"/>
            <a:ext cx="6082635" cy="7789370"/>
          </a:xfrm>
          <a:prstGeom prst="rect">
            <a:avLst/>
          </a:prstGeom>
        </p:spPr>
      </p:pic>
    </p:spTree>
  </p:cSld>
  <p:clrMapOvr>
    <a:masterClrMapping/>
  </p:clrMapOvr>
  <p:transition xmlns:p14="http://schemas.microsoft.com/office/powerpoint/2010/main" spd="med" advClick="1"/>
</p:sld>
</file>

<file path=ppt/slides/slide7.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63" name="Men such as John Dowie and Frank Sandford had set the stage with their expectation of an end-time miracle revival and the re-establishment of apostolic sign gifts."/>
          <p:cNvSpPr txBox="1"/>
          <p:nvPr>
            <p:ph type="body" sz="half" idx="1"/>
          </p:nvPr>
        </p:nvSpPr>
        <p:spPr>
          <a:xfrm>
            <a:off x="882767" y="1071129"/>
            <a:ext cx="4477762" cy="7600825"/>
          </a:xfrm>
          <a:prstGeom prst="rect">
            <a:avLst/>
          </a:prstGeom>
        </p:spPr>
        <p:txBody>
          <a:bodyPr/>
          <a:lstStyle>
            <a:lvl1pPr>
              <a:defRPr b="1" sz="3400">
                <a:solidFill>
                  <a:srgbClr val="94E3FE"/>
                </a:solidFill>
                <a:latin typeface="Arial"/>
                <a:ea typeface="Arial"/>
                <a:cs typeface="Arial"/>
                <a:sym typeface="Arial"/>
              </a:defRPr>
            </a:lvl1pPr>
          </a:lstStyle>
          <a:p>
            <a:pPr/>
            <a:r>
              <a:t>Men such as John Dowie and Frank Sandford had set the stage with their expectation of an end-time miracle revival and the re-establishment of apostolic sign gifts.</a:t>
            </a:r>
          </a:p>
        </p:txBody>
      </p:sp>
      <p:pic>
        <p:nvPicPr>
          <p:cNvPr id="264" name="proxy.duckduckgo.jpg" descr="proxy.duckduckgo.jpg"/>
          <p:cNvPicPr>
            <a:picLocks noChangeAspect="1"/>
          </p:cNvPicPr>
          <p:nvPr/>
        </p:nvPicPr>
        <p:blipFill>
          <a:blip r:embed="rId2">
            <a:extLst/>
          </a:blip>
          <a:srcRect l="1429" t="0" r="434" b="2894"/>
          <a:stretch>
            <a:fillRect/>
          </a:stretch>
        </p:blipFill>
        <p:spPr>
          <a:xfrm>
            <a:off x="6103540" y="1145594"/>
            <a:ext cx="6130166" cy="5724989"/>
          </a:xfrm>
          <a:prstGeom prst="rect">
            <a:avLst/>
          </a:prstGeom>
          <a:ln w="12700">
            <a:miter lim="400000"/>
          </a:ln>
        </p:spPr>
      </p:pic>
    </p:spTree>
  </p:cSld>
  <p:clrMapOvr>
    <a:masterClrMapping/>
  </p:clrMapOvr>
  <p:transition xmlns:p14="http://schemas.microsoft.com/office/powerpoint/2010/main" spd="med" advClick="1"/>
</p:sld>
</file>

<file path=ppt/slides/slide70.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60" name="A grocery receipt signed by McPherson was found in a Carmel, California, cottage where it appears Aimee had met Ormiston during the time she was alleged to have been kidnapped. Several eye-witnesses testified that they saw the two together during that pe"/>
          <p:cNvSpPr txBox="1"/>
          <p:nvPr>
            <p:ph type="body" idx="1"/>
          </p:nvPr>
        </p:nvSpPr>
        <p:spPr>
          <a:xfrm>
            <a:off x="882767" y="1063058"/>
            <a:ext cx="6259179" cy="8155725"/>
          </a:xfrm>
          <a:prstGeom prst="rect">
            <a:avLst/>
          </a:prstGeom>
        </p:spPr>
        <p:txBody>
          <a:bodyPr/>
          <a:lstStyle>
            <a:lvl1pPr>
              <a:defRPr b="1" sz="3400">
                <a:solidFill>
                  <a:srgbClr val="94E3FE"/>
                </a:solidFill>
                <a:latin typeface="Arial"/>
                <a:ea typeface="Arial"/>
                <a:cs typeface="Arial"/>
                <a:sym typeface="Arial"/>
              </a:defRPr>
            </a:lvl1pPr>
          </a:lstStyle>
          <a:p>
            <a:pPr/>
            <a:r>
              <a:t>A grocery receipt signed by McPherson was found in a Carmel, California, cottage where it appears Aimee had met Ormiston during the time she was alleged to have been kidnapped. Several eye-witnesses testified that they saw the two together during that period. </a:t>
            </a:r>
          </a:p>
        </p:txBody>
      </p:sp>
      <p:pic>
        <p:nvPicPr>
          <p:cNvPr id="461" name="aimee-semple-mcpherson-underwood-archives.jpeg" descr="aimee-semple-mcpherson-underwood-archives.jpeg"/>
          <p:cNvPicPr>
            <a:picLocks noChangeAspect="0"/>
          </p:cNvPicPr>
          <p:nvPr/>
        </p:nvPicPr>
        <p:blipFill>
          <a:blip r:embed="rId2">
            <a:extLst/>
          </a:blip>
          <a:stretch>
            <a:fillRect/>
          </a:stretch>
        </p:blipFill>
        <p:spPr>
          <a:xfrm>
            <a:off x="7687129" y="1115612"/>
            <a:ext cx="4259943" cy="5537015"/>
          </a:xfrm>
          <a:prstGeom prst="rect">
            <a:avLst/>
          </a:prstGeom>
        </p:spPr>
      </p:pic>
    </p:spTree>
  </p:cSld>
  <p:clrMapOvr>
    <a:masterClrMapping/>
  </p:clrMapOvr>
  <p:transition xmlns:p14="http://schemas.microsoft.com/office/powerpoint/2010/main" spd="med" advClick="1"/>
</p:sld>
</file>

<file path=ppt/slides/slide7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63" name="In 1927, the year after the “kidnapping” episode, McPherson cut her hair short and started drinking, dancing, and wearing short skirts. Prior to this, she had preached against such things."/>
          <p:cNvSpPr txBox="1"/>
          <p:nvPr>
            <p:ph type="body" sz="half" idx="1"/>
          </p:nvPr>
        </p:nvSpPr>
        <p:spPr>
          <a:xfrm>
            <a:off x="882767" y="1063058"/>
            <a:ext cx="4971144" cy="8155725"/>
          </a:xfrm>
          <a:prstGeom prst="rect">
            <a:avLst/>
          </a:prstGeom>
        </p:spPr>
        <p:txBody>
          <a:bodyPr/>
          <a:lstStyle>
            <a:lvl1pPr>
              <a:defRPr b="1" sz="3400">
                <a:solidFill>
                  <a:srgbClr val="94E3FE"/>
                </a:solidFill>
                <a:latin typeface="Arial"/>
                <a:ea typeface="Arial"/>
                <a:cs typeface="Arial"/>
                <a:sym typeface="Arial"/>
              </a:defRPr>
            </a:lvl1pPr>
          </a:lstStyle>
          <a:p>
            <a:pPr/>
            <a:r>
              <a:t>In 1927, the year after the “kidnapping” episode, McPherson cut her hair short and started drinking, dancing, and wearing short skirts. Prior to this, she had preached against such things.</a:t>
            </a:r>
          </a:p>
        </p:txBody>
      </p:sp>
      <p:pic>
        <p:nvPicPr>
          <p:cNvPr id="464" name="aimee-semple-mcpherson-1933-everett.jpg" descr="aimee-semple-mcpherson-1933-everett.jpg"/>
          <p:cNvPicPr>
            <a:picLocks noChangeAspect="0"/>
          </p:cNvPicPr>
          <p:nvPr/>
        </p:nvPicPr>
        <p:blipFill>
          <a:blip r:embed="rId2">
            <a:extLst/>
          </a:blip>
          <a:stretch>
            <a:fillRect/>
          </a:stretch>
        </p:blipFill>
        <p:spPr>
          <a:xfrm>
            <a:off x="6655024" y="1000916"/>
            <a:ext cx="5647648" cy="7751769"/>
          </a:xfrm>
          <a:prstGeom prst="rect">
            <a:avLst/>
          </a:prstGeom>
        </p:spPr>
      </p:pic>
    </p:spTree>
  </p:cSld>
  <p:clrMapOvr>
    <a:masterClrMapping/>
  </p:clrMapOvr>
  <p:transition xmlns:p14="http://schemas.microsoft.com/office/powerpoint/2010/main" spd="med" advClick="1"/>
</p:sld>
</file>

<file path=ppt/slides/slide7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66" name="Aimee Semple McPherson died in 1944 of a drug overdose."/>
          <p:cNvSpPr txBox="1"/>
          <p:nvPr>
            <p:ph type="body" sz="half" idx="1"/>
          </p:nvPr>
        </p:nvSpPr>
        <p:spPr>
          <a:xfrm>
            <a:off x="882767" y="1063058"/>
            <a:ext cx="5302512" cy="8155725"/>
          </a:xfrm>
          <a:prstGeom prst="rect">
            <a:avLst/>
          </a:prstGeom>
        </p:spPr>
        <p:txBody>
          <a:bodyPr/>
          <a:lstStyle>
            <a:lvl1pPr>
              <a:defRPr b="1" sz="3400">
                <a:solidFill>
                  <a:srgbClr val="94E3FE"/>
                </a:solidFill>
                <a:latin typeface="Arial"/>
                <a:ea typeface="Arial"/>
                <a:cs typeface="Arial"/>
                <a:sym typeface="Arial"/>
              </a:defRPr>
            </a:lvl1pPr>
          </a:lstStyle>
          <a:p>
            <a:pPr/>
            <a:r>
              <a:t>Aimee Semple McPherson died in 1944 of a drug overdose. </a:t>
            </a:r>
          </a:p>
        </p:txBody>
      </p:sp>
      <p:pic>
        <p:nvPicPr>
          <p:cNvPr id="467" name="proxy.duckduckgo.jpg" descr="proxy.duckduckgo.jpg"/>
          <p:cNvPicPr>
            <a:picLocks noChangeAspect="0"/>
          </p:cNvPicPr>
          <p:nvPr/>
        </p:nvPicPr>
        <p:blipFill>
          <a:blip r:embed="rId2">
            <a:extLst/>
          </a:blip>
          <a:stretch>
            <a:fillRect/>
          </a:stretch>
        </p:blipFill>
        <p:spPr>
          <a:xfrm>
            <a:off x="6416058" y="1127524"/>
            <a:ext cx="5627148" cy="7523952"/>
          </a:xfrm>
          <a:prstGeom prst="rect">
            <a:avLst/>
          </a:prstGeom>
        </p:spPr>
      </p:pic>
    </p:spTree>
  </p:cSld>
  <p:clrMapOvr>
    <a:masterClrMapping/>
  </p:clrMapOvr>
  <p:transition xmlns:p14="http://schemas.microsoft.com/office/powerpoint/2010/main" spd="med" advClick="1"/>
</p:sld>
</file>

<file path=ppt/slides/slide7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69" name="CHURCH OF GOD OF PROPHECY…"/>
          <p:cNvSpPr txBox="1"/>
          <p:nvPr>
            <p:ph type="body" sz="half" idx="1"/>
          </p:nvPr>
        </p:nvSpPr>
        <p:spPr>
          <a:xfrm>
            <a:off x="882767" y="1063058"/>
            <a:ext cx="5208353" cy="8085379"/>
          </a:xfrm>
          <a:prstGeom prst="rect">
            <a:avLst/>
          </a:prstGeom>
        </p:spPr>
        <p:txBody>
          <a:bodyPr/>
          <a:lstStyle/>
          <a:p>
            <a:pPr>
              <a:defRPr b="1" sz="3400">
                <a:solidFill>
                  <a:srgbClr val="FFFFFF"/>
                </a:solidFill>
                <a:latin typeface="Arial"/>
                <a:ea typeface="Arial"/>
                <a:cs typeface="Arial"/>
                <a:sym typeface="Arial"/>
              </a:defRPr>
            </a:pPr>
            <a:r>
              <a:t>CHURCH OF GOD OF PROPHECY</a:t>
            </a:r>
          </a:p>
          <a:p>
            <a:pPr>
              <a:defRPr b="1" sz="3400">
                <a:solidFill>
                  <a:srgbClr val="94E3FE"/>
                </a:solidFill>
                <a:latin typeface="Arial"/>
                <a:ea typeface="Arial"/>
                <a:cs typeface="Arial"/>
                <a:sym typeface="Arial"/>
              </a:defRPr>
            </a:pPr>
          </a:p>
          <a:p>
            <a:pPr>
              <a:defRPr b="1" sz="3400">
                <a:solidFill>
                  <a:srgbClr val="94E3FE"/>
                </a:solidFill>
                <a:latin typeface="Arial"/>
                <a:ea typeface="Arial"/>
                <a:cs typeface="Arial"/>
                <a:sym typeface="Arial"/>
              </a:defRPr>
            </a:pPr>
            <a:r>
              <a:t>The Church of God of Prophecy was founded by </a:t>
            </a:r>
            <a:r>
              <a:rPr>
                <a:solidFill>
                  <a:srgbClr val="FFFFFF"/>
                </a:solidFill>
              </a:rPr>
              <a:t>AMBROSE JESSUP TOMLINSON</a:t>
            </a:r>
            <a:r>
              <a:t> (1865-1943).</a:t>
            </a:r>
          </a:p>
        </p:txBody>
      </p:sp>
      <p:pic>
        <p:nvPicPr>
          <p:cNvPr id="470" name="00000000_00000000_20121026053739_LOGO_4download.jpeg" descr="00000000_00000000_20121026053739_LOGO_4download.jpeg"/>
          <p:cNvPicPr>
            <a:picLocks noChangeAspect="0"/>
          </p:cNvPicPr>
          <p:nvPr/>
        </p:nvPicPr>
        <p:blipFill>
          <a:blip r:embed="rId2">
            <a:extLst/>
          </a:blip>
          <a:stretch>
            <a:fillRect/>
          </a:stretch>
        </p:blipFill>
        <p:spPr>
          <a:xfrm>
            <a:off x="8554197" y="609925"/>
            <a:ext cx="3666809" cy="5692827"/>
          </a:xfrm>
          <a:prstGeom prst="rect">
            <a:avLst/>
          </a:prstGeom>
        </p:spPr>
      </p:pic>
      <p:pic>
        <p:nvPicPr>
          <p:cNvPr id="471" name="1200px-AJTomlinson_Headshot.jpeg" descr="1200px-AJTomlinson_Headshot.jpeg"/>
          <p:cNvPicPr>
            <a:picLocks noChangeAspect="0"/>
          </p:cNvPicPr>
          <p:nvPr/>
        </p:nvPicPr>
        <p:blipFill>
          <a:blip r:embed="rId3">
            <a:extLst/>
          </a:blip>
          <a:stretch>
            <a:fillRect/>
          </a:stretch>
        </p:blipFill>
        <p:spPr>
          <a:xfrm rot="21250507">
            <a:off x="6037418" y="4265917"/>
            <a:ext cx="3915531" cy="4947406"/>
          </a:xfrm>
          <a:prstGeom prst="rect">
            <a:avLst/>
          </a:prstGeom>
        </p:spPr>
      </p:pic>
    </p:spTree>
  </p:cSld>
  <p:clrMapOvr>
    <a:masterClrMapping/>
  </p:clrMapOvr>
  <p:transition xmlns:p14="http://schemas.microsoft.com/office/powerpoint/2010/main" spd="med" advClick="1"/>
</p:sld>
</file>

<file path=ppt/slides/slide7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73" name="As a young man, Tomlinson was a Quaker. He accepted the heresy of healing in the atonement taught by female evangelist Carrie Judd Montgomery."/>
          <p:cNvSpPr txBox="1"/>
          <p:nvPr>
            <p:ph type="body" idx="1"/>
          </p:nvPr>
        </p:nvSpPr>
        <p:spPr>
          <a:xfrm>
            <a:off x="882767" y="1063058"/>
            <a:ext cx="6259179" cy="8155725"/>
          </a:xfrm>
          <a:prstGeom prst="rect">
            <a:avLst/>
          </a:prstGeom>
        </p:spPr>
        <p:txBody>
          <a:bodyPr/>
          <a:lstStyle>
            <a:lvl1pPr>
              <a:defRPr b="1" sz="3400">
                <a:solidFill>
                  <a:srgbClr val="94E3FE"/>
                </a:solidFill>
                <a:latin typeface="Arial"/>
                <a:ea typeface="Arial"/>
                <a:cs typeface="Arial"/>
                <a:sym typeface="Arial"/>
              </a:defRPr>
            </a:lvl1pPr>
          </a:lstStyle>
          <a:p>
            <a:pPr/>
            <a:r>
              <a:t>As a young man, Tomlinson was a Quaker. He accepted the heresy of healing in the atonement taught by female evangelist Carrie Judd Montgomery.</a:t>
            </a:r>
          </a:p>
        </p:txBody>
      </p:sp>
      <p:pic>
        <p:nvPicPr>
          <p:cNvPr id="474" name="1200px-AJTomlinson_Headshot.jpeg" descr="1200px-AJTomlinson_Headshot.jpeg"/>
          <p:cNvPicPr>
            <a:picLocks noChangeAspect="0"/>
          </p:cNvPicPr>
          <p:nvPr/>
        </p:nvPicPr>
        <p:blipFill>
          <a:blip r:embed="rId2">
            <a:extLst/>
          </a:blip>
          <a:stretch>
            <a:fillRect/>
          </a:stretch>
        </p:blipFill>
        <p:spPr>
          <a:xfrm>
            <a:off x="7947218" y="1055372"/>
            <a:ext cx="3739764" cy="4729017"/>
          </a:xfrm>
          <a:prstGeom prst="rect">
            <a:avLst/>
          </a:prstGeom>
        </p:spPr>
      </p:pic>
      <p:pic>
        <p:nvPicPr>
          <p:cNvPr id="475" name="proxy.duckduckgo.jpg" descr="proxy.duckduckgo.jpg"/>
          <p:cNvPicPr>
            <a:picLocks noChangeAspect="0"/>
          </p:cNvPicPr>
          <p:nvPr/>
        </p:nvPicPr>
        <p:blipFill>
          <a:blip r:embed="rId3">
            <a:extLst/>
          </a:blip>
          <a:stretch>
            <a:fillRect/>
          </a:stretch>
        </p:blipFill>
        <p:spPr>
          <a:xfrm rot="20821426">
            <a:off x="4629280" y="4002373"/>
            <a:ext cx="4259943" cy="5051700"/>
          </a:xfrm>
          <a:prstGeom prst="rect">
            <a:avLst/>
          </a:prstGeom>
        </p:spPr>
      </p:pic>
    </p:spTree>
  </p:cSld>
  <p:clrMapOvr>
    <a:masterClrMapping/>
  </p:clrMapOvr>
  <p:transition xmlns:p14="http://schemas.microsoft.com/office/powerpoint/2010/main" spd="med" advClick="1"/>
</p:sld>
</file>

<file path=ppt/slides/slide7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77" name="He also accepted the Holiness doctrine of sinless perfection. Tomlinson testified that he had attained this experience as well as “the baptism of fire.”"/>
          <p:cNvSpPr txBox="1"/>
          <p:nvPr>
            <p:ph type="body" idx="1"/>
          </p:nvPr>
        </p:nvSpPr>
        <p:spPr>
          <a:xfrm>
            <a:off x="882767" y="1063058"/>
            <a:ext cx="6259179" cy="8155725"/>
          </a:xfrm>
          <a:prstGeom prst="rect">
            <a:avLst/>
          </a:prstGeom>
        </p:spPr>
        <p:txBody>
          <a:bodyPr/>
          <a:lstStyle>
            <a:lvl1pPr>
              <a:defRPr b="1" sz="3400">
                <a:solidFill>
                  <a:srgbClr val="94E3FE"/>
                </a:solidFill>
                <a:latin typeface="Arial"/>
                <a:ea typeface="Arial"/>
                <a:cs typeface="Arial"/>
                <a:sym typeface="Arial"/>
              </a:defRPr>
            </a:lvl1pPr>
          </a:lstStyle>
          <a:p>
            <a:pPr/>
            <a:r>
              <a:t>He also accepted the Holiness doctrine of sinless perfection. Tomlinson testified that he had attained this experience as well as “the baptism of fire.”</a:t>
            </a:r>
          </a:p>
        </p:txBody>
      </p:sp>
      <p:pic>
        <p:nvPicPr>
          <p:cNvPr id="478" name="proxy.duckduckgo.jpg" descr="proxy.duckduckgo.jpg"/>
          <p:cNvPicPr>
            <a:picLocks noChangeAspect="0"/>
          </p:cNvPicPr>
          <p:nvPr/>
        </p:nvPicPr>
        <p:blipFill>
          <a:blip r:embed="rId2">
            <a:extLst/>
          </a:blip>
          <a:stretch>
            <a:fillRect/>
          </a:stretch>
        </p:blipFill>
        <p:spPr>
          <a:xfrm>
            <a:off x="7478462" y="1145650"/>
            <a:ext cx="4259944" cy="5375339"/>
          </a:xfrm>
          <a:prstGeom prst="rect">
            <a:avLst/>
          </a:prstGeom>
        </p:spPr>
      </p:pic>
    </p:spTree>
  </p:cSld>
  <p:clrMapOvr>
    <a:masterClrMapping/>
  </p:clrMapOvr>
  <p:transition xmlns:p14="http://schemas.microsoft.com/office/powerpoint/2010/main" spd="med" advClick="1"/>
</p:sld>
</file>

<file path=ppt/slides/slide76.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80" name="In 1901, Tomlinson visited Frank Sandford’s Shiloh community in Maine and was baptized with Sandford’s special baptism."/>
          <p:cNvSpPr txBox="1"/>
          <p:nvPr>
            <p:ph type="body" idx="1"/>
          </p:nvPr>
        </p:nvSpPr>
        <p:spPr>
          <a:xfrm>
            <a:off x="882767" y="1063058"/>
            <a:ext cx="6259179" cy="8155725"/>
          </a:xfrm>
          <a:prstGeom prst="rect">
            <a:avLst/>
          </a:prstGeom>
        </p:spPr>
        <p:txBody>
          <a:bodyPr/>
          <a:lstStyle>
            <a:lvl1pPr>
              <a:defRPr b="1" sz="3400">
                <a:solidFill>
                  <a:srgbClr val="94E3FE"/>
                </a:solidFill>
                <a:latin typeface="Arial"/>
                <a:ea typeface="Arial"/>
                <a:cs typeface="Arial"/>
                <a:sym typeface="Arial"/>
              </a:defRPr>
            </a:lvl1pPr>
          </a:lstStyle>
          <a:p>
            <a:pPr/>
            <a:r>
              <a:t>In 1901, Tomlinson visited Frank Sandford’s Shiloh community in Maine and was baptized with Sandford’s special baptism.</a:t>
            </a:r>
          </a:p>
        </p:txBody>
      </p:sp>
      <p:pic>
        <p:nvPicPr>
          <p:cNvPr id="481" name="proxy.duckduckgo.jpg" descr="proxy.duckduckgo.jpg"/>
          <p:cNvPicPr>
            <a:picLocks noChangeAspect="1"/>
          </p:cNvPicPr>
          <p:nvPr/>
        </p:nvPicPr>
        <p:blipFill>
          <a:blip r:embed="rId2">
            <a:extLst/>
          </a:blip>
          <a:srcRect l="0" t="8077" r="3146" b="8077"/>
          <a:stretch>
            <a:fillRect/>
          </a:stretch>
        </p:blipFill>
        <p:spPr>
          <a:xfrm>
            <a:off x="8137705" y="901278"/>
            <a:ext cx="3811186" cy="5294045"/>
          </a:xfrm>
          <a:prstGeom prst="rect">
            <a:avLst/>
          </a:prstGeom>
          <a:ln w="12700">
            <a:miter lim="400000"/>
          </a:ln>
        </p:spPr>
      </p:pic>
      <p:pic>
        <p:nvPicPr>
          <p:cNvPr id="482" name="shiloh maine.jpg" descr="shiloh maine.jpg"/>
          <p:cNvPicPr>
            <a:picLocks noChangeAspect="1"/>
          </p:cNvPicPr>
          <p:nvPr/>
        </p:nvPicPr>
        <p:blipFill>
          <a:blip r:embed="rId3">
            <a:extLst/>
          </a:blip>
          <a:srcRect l="0" t="14296" r="0" b="14296"/>
          <a:stretch>
            <a:fillRect/>
          </a:stretch>
        </p:blipFill>
        <p:spPr>
          <a:xfrm rot="21240103">
            <a:off x="3555801" y="3951851"/>
            <a:ext cx="5297546" cy="5043764"/>
          </a:xfrm>
          <a:prstGeom prst="rect">
            <a:avLst/>
          </a:prstGeom>
          <a:ln w="12700">
            <a:miter lim="400000"/>
          </a:ln>
        </p:spPr>
      </p:pic>
    </p:spTree>
  </p:cSld>
  <p:clrMapOvr>
    <a:masterClrMapping/>
  </p:clrMapOvr>
  <p:transition xmlns:p14="http://schemas.microsoft.com/office/powerpoint/2010/main" spd="med" advClick="1"/>
</p:sld>
</file>

<file path=ppt/slides/slide77.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84" name="In 1903, Tomlinson was pastoring a church in Camp Creek, Tennessee, and claimed that he had a vision that the true church was restored in his church."/>
          <p:cNvSpPr txBox="1"/>
          <p:nvPr>
            <p:ph type="body" sz="half" idx="1"/>
          </p:nvPr>
        </p:nvSpPr>
        <p:spPr>
          <a:xfrm>
            <a:off x="882767" y="1063058"/>
            <a:ext cx="4892540" cy="8155725"/>
          </a:xfrm>
          <a:prstGeom prst="rect">
            <a:avLst/>
          </a:prstGeom>
        </p:spPr>
        <p:txBody>
          <a:bodyPr/>
          <a:lstStyle>
            <a:lvl1pPr>
              <a:defRPr b="1" sz="3400">
                <a:solidFill>
                  <a:srgbClr val="94E3FE"/>
                </a:solidFill>
                <a:latin typeface="Arial"/>
                <a:ea typeface="Arial"/>
                <a:cs typeface="Arial"/>
                <a:sym typeface="Arial"/>
              </a:defRPr>
            </a:lvl1pPr>
          </a:lstStyle>
          <a:p>
            <a:pPr/>
            <a:r>
              <a:t>In 1903, Tomlinson was pastoring a church in Camp Creek, Tennessee, and claimed that he had a vision that the true church was restored in his church.</a:t>
            </a:r>
          </a:p>
        </p:txBody>
      </p:sp>
      <p:pic>
        <p:nvPicPr>
          <p:cNvPr id="485" name="proxy.duckduckgo.jpg" descr="proxy.duckduckgo.jpg"/>
          <p:cNvPicPr>
            <a:picLocks noChangeAspect="0"/>
          </p:cNvPicPr>
          <p:nvPr/>
        </p:nvPicPr>
        <p:blipFill>
          <a:blip r:embed="rId2">
            <a:extLst/>
          </a:blip>
          <a:stretch>
            <a:fillRect/>
          </a:stretch>
        </p:blipFill>
        <p:spPr>
          <a:xfrm>
            <a:off x="6290591" y="1145650"/>
            <a:ext cx="5447815" cy="6851270"/>
          </a:xfrm>
          <a:prstGeom prst="rect">
            <a:avLst/>
          </a:prstGeom>
        </p:spPr>
      </p:pic>
    </p:spTree>
  </p:cSld>
  <p:clrMapOvr>
    <a:masterClrMapping/>
  </p:clrMapOvr>
  <p:transition xmlns:p14="http://schemas.microsoft.com/office/powerpoint/2010/main" spd="med" advClick="1"/>
</p:sld>
</file>

<file path=ppt/slides/slide78.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87" name="Tomlinson believed the true church was lost in AD 325 and that it was restored in his church in 1903."/>
          <p:cNvSpPr txBox="1"/>
          <p:nvPr>
            <p:ph type="body" sz="half" idx="1"/>
          </p:nvPr>
        </p:nvSpPr>
        <p:spPr>
          <a:xfrm>
            <a:off x="882767" y="1063058"/>
            <a:ext cx="5191685" cy="8155725"/>
          </a:xfrm>
          <a:prstGeom prst="rect">
            <a:avLst/>
          </a:prstGeom>
        </p:spPr>
        <p:txBody>
          <a:bodyPr/>
          <a:lstStyle>
            <a:lvl1pPr>
              <a:defRPr b="1" sz="3400">
                <a:solidFill>
                  <a:srgbClr val="94E3FE"/>
                </a:solidFill>
                <a:latin typeface="Arial"/>
                <a:ea typeface="Arial"/>
                <a:cs typeface="Arial"/>
                <a:sym typeface="Arial"/>
              </a:defRPr>
            </a:lvl1pPr>
          </a:lstStyle>
          <a:p>
            <a:pPr/>
            <a:r>
              <a:t>Tomlinson believed the true church was lost in AD 325 and that it was restored in his church in 1903. </a:t>
            </a:r>
          </a:p>
        </p:txBody>
      </p:sp>
      <p:pic>
        <p:nvPicPr>
          <p:cNvPr id="488" name="proxy.duckduckgo.jpg" descr="proxy.duckduckgo.jpg"/>
          <p:cNvPicPr>
            <a:picLocks noChangeAspect="0"/>
          </p:cNvPicPr>
          <p:nvPr/>
        </p:nvPicPr>
        <p:blipFill>
          <a:blip r:embed="rId2">
            <a:extLst/>
          </a:blip>
          <a:stretch>
            <a:fillRect/>
          </a:stretch>
        </p:blipFill>
        <p:spPr>
          <a:xfrm>
            <a:off x="6290591" y="1145650"/>
            <a:ext cx="5447815" cy="6851270"/>
          </a:xfrm>
          <a:prstGeom prst="rect">
            <a:avLst/>
          </a:prstGeom>
        </p:spPr>
      </p:pic>
    </p:spTree>
  </p:cSld>
  <p:clrMapOvr>
    <a:masterClrMapping/>
  </p:clrMapOvr>
  <p:transition xmlns:p14="http://schemas.microsoft.com/office/powerpoint/2010/main" spd="med" advClick="1"/>
</p:sld>
</file>

<file path=ppt/slides/slide79.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90" name="The group adopted the name Church of God of Prophecy."/>
          <p:cNvSpPr txBox="1"/>
          <p:nvPr>
            <p:ph type="body" sz="half" idx="1"/>
          </p:nvPr>
        </p:nvSpPr>
        <p:spPr>
          <a:xfrm>
            <a:off x="882767" y="1063058"/>
            <a:ext cx="5076194" cy="8155725"/>
          </a:xfrm>
          <a:prstGeom prst="rect">
            <a:avLst/>
          </a:prstGeom>
        </p:spPr>
        <p:txBody>
          <a:bodyPr/>
          <a:lstStyle>
            <a:lvl1pPr>
              <a:defRPr b="1" sz="3400">
                <a:solidFill>
                  <a:srgbClr val="94E3FE"/>
                </a:solidFill>
                <a:latin typeface="Arial"/>
                <a:ea typeface="Arial"/>
                <a:cs typeface="Arial"/>
                <a:sym typeface="Arial"/>
              </a:defRPr>
            </a:lvl1pPr>
          </a:lstStyle>
          <a:p>
            <a:pPr/>
            <a:r>
              <a:t>The group adopted the name Church of God of Prophecy.</a:t>
            </a:r>
          </a:p>
        </p:txBody>
      </p:sp>
      <p:pic>
        <p:nvPicPr>
          <p:cNvPr id="491" name="proxy.duckduckgo.jpg" descr="proxy.duckduckgo.jpg"/>
          <p:cNvPicPr>
            <a:picLocks noChangeAspect="0"/>
          </p:cNvPicPr>
          <p:nvPr/>
        </p:nvPicPr>
        <p:blipFill>
          <a:blip r:embed="rId2">
            <a:extLst/>
          </a:blip>
          <a:stretch>
            <a:fillRect/>
          </a:stretch>
        </p:blipFill>
        <p:spPr>
          <a:xfrm>
            <a:off x="6290591" y="1145650"/>
            <a:ext cx="5447815" cy="6851270"/>
          </a:xfrm>
          <a:prstGeom prst="rect">
            <a:avLst/>
          </a:prstGeom>
        </p:spPr>
      </p:pic>
    </p:spTree>
  </p:cSld>
  <p:clrMapOvr>
    <a:masterClrMapping/>
  </p:clrMapOvr>
  <p:transition xmlns:p14="http://schemas.microsoft.com/office/powerpoint/2010/main" spd="med" advClick="1"/>
</p:sld>
</file>

<file path=ppt/slides/slide8.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66" name="THE AZUSA STREET MISSION…"/>
          <p:cNvSpPr txBox="1"/>
          <p:nvPr>
            <p:ph type="body" sz="half" idx="1"/>
          </p:nvPr>
        </p:nvSpPr>
        <p:spPr>
          <a:xfrm>
            <a:off x="882767" y="1071129"/>
            <a:ext cx="5617035" cy="8073671"/>
          </a:xfrm>
          <a:prstGeom prst="rect">
            <a:avLst/>
          </a:prstGeom>
        </p:spPr>
        <p:txBody>
          <a:bodyPr/>
          <a:lstStyle/>
          <a:p>
            <a:pPr>
              <a:defRPr b="1" sz="3400">
                <a:solidFill>
                  <a:srgbClr val="FFFFFF"/>
                </a:solidFill>
                <a:latin typeface="Arial"/>
                <a:ea typeface="Arial"/>
                <a:cs typeface="Arial"/>
                <a:sym typeface="Arial"/>
              </a:defRPr>
            </a:pPr>
            <a:r>
              <a:t>THE AZUSA STREET MISSION </a:t>
            </a:r>
          </a:p>
          <a:p>
            <a:pPr>
              <a:defRPr b="1" sz="3400">
                <a:solidFill>
                  <a:srgbClr val="94E3FE"/>
                </a:solidFill>
                <a:latin typeface="Arial"/>
                <a:ea typeface="Arial"/>
                <a:cs typeface="Arial"/>
                <a:sym typeface="Arial"/>
              </a:defRPr>
            </a:pPr>
          </a:p>
          <a:p>
            <a:pPr>
              <a:defRPr b="1" sz="3400">
                <a:solidFill>
                  <a:srgbClr val="94E3FE"/>
                </a:solidFill>
                <a:latin typeface="Arial"/>
                <a:ea typeface="Arial"/>
                <a:cs typeface="Arial"/>
                <a:sym typeface="Arial"/>
              </a:defRPr>
            </a:pPr>
            <a:r>
              <a:t>The Azusa Street Mission in Los Angeles, California, pastored by William Seymour from 1906-1909, is considered the birthplace of Pentecostalism.</a:t>
            </a:r>
          </a:p>
        </p:txBody>
      </p:sp>
      <p:pic>
        <p:nvPicPr>
          <p:cNvPr id="267" name="proxy.duckduckgo.jpeg" descr="proxy.duckduckgo.jpeg"/>
          <p:cNvPicPr>
            <a:picLocks noChangeAspect="1"/>
          </p:cNvPicPr>
          <p:nvPr/>
        </p:nvPicPr>
        <p:blipFill>
          <a:blip r:embed="rId2">
            <a:extLst/>
          </a:blip>
          <a:stretch>
            <a:fillRect/>
          </a:stretch>
        </p:blipFill>
        <p:spPr>
          <a:xfrm>
            <a:off x="7674371" y="915590"/>
            <a:ext cx="4285344" cy="7922312"/>
          </a:xfrm>
          <a:prstGeom prst="rect">
            <a:avLst/>
          </a:prstGeom>
          <a:ln w="12700">
            <a:miter lim="400000"/>
          </a:ln>
        </p:spPr>
      </p:pic>
    </p:spTree>
  </p:cSld>
  <p:clrMapOvr>
    <a:masterClrMapping/>
  </p:clrMapOvr>
  <p:transition xmlns:p14="http://schemas.microsoft.com/office/powerpoint/2010/main" spd="med" advClick="1"/>
</p:sld>
</file>

<file path=ppt/slides/slide80.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93" name="There were long lists of unscriptural prohibitions: No Coca Cola, pork, chewing gum, jewelry, or neckties. Those who used these things were considered unsaved."/>
          <p:cNvSpPr txBox="1"/>
          <p:nvPr>
            <p:ph type="body" sz="half" idx="1"/>
          </p:nvPr>
        </p:nvSpPr>
        <p:spPr>
          <a:xfrm>
            <a:off x="882767" y="1063058"/>
            <a:ext cx="5106555" cy="8155725"/>
          </a:xfrm>
          <a:prstGeom prst="rect">
            <a:avLst/>
          </a:prstGeom>
        </p:spPr>
        <p:txBody>
          <a:bodyPr/>
          <a:lstStyle>
            <a:lvl1pPr>
              <a:defRPr b="1" sz="3400">
                <a:solidFill>
                  <a:srgbClr val="94E3FE"/>
                </a:solidFill>
                <a:latin typeface="Arial"/>
                <a:ea typeface="Arial"/>
                <a:cs typeface="Arial"/>
                <a:sym typeface="Arial"/>
              </a:defRPr>
            </a:lvl1pPr>
          </a:lstStyle>
          <a:p>
            <a:pPr/>
            <a:r>
              <a:t>There were long lists of unscriptural prohibitions: No Coca Cola, pork, chewing gum, jewelry, or neckties. Those who used these things were considered unsaved.</a:t>
            </a:r>
          </a:p>
        </p:txBody>
      </p:sp>
      <p:pic>
        <p:nvPicPr>
          <p:cNvPr id="494" name="proxy.duckduckgo.jpg" descr="proxy.duckduckgo.jpg"/>
          <p:cNvPicPr>
            <a:picLocks noChangeAspect="0"/>
          </p:cNvPicPr>
          <p:nvPr/>
        </p:nvPicPr>
        <p:blipFill>
          <a:blip r:embed="rId2">
            <a:extLst/>
          </a:blip>
          <a:stretch>
            <a:fillRect/>
          </a:stretch>
        </p:blipFill>
        <p:spPr>
          <a:xfrm>
            <a:off x="6290591" y="1145650"/>
            <a:ext cx="5447815" cy="6851270"/>
          </a:xfrm>
          <a:prstGeom prst="rect">
            <a:avLst/>
          </a:prstGeom>
        </p:spPr>
      </p:pic>
    </p:spTree>
  </p:cSld>
  <p:clrMapOvr>
    <a:masterClrMapping/>
  </p:clrMapOvr>
  <p:transition xmlns:p14="http://schemas.microsoft.com/office/powerpoint/2010/main" spd="med" advClick="1"/>
</p:sld>
</file>

<file path=ppt/slides/slide8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96" name="Tomlinson’s oldest son, Homer, started his own church after his father’s death."/>
          <p:cNvSpPr txBox="1"/>
          <p:nvPr>
            <p:ph type="body" sz="half" idx="1"/>
          </p:nvPr>
        </p:nvSpPr>
        <p:spPr>
          <a:xfrm>
            <a:off x="882767" y="1063058"/>
            <a:ext cx="3895392" cy="8188665"/>
          </a:xfrm>
          <a:prstGeom prst="rect">
            <a:avLst/>
          </a:prstGeom>
        </p:spPr>
        <p:txBody>
          <a:bodyPr/>
          <a:lstStyle>
            <a:lvl1pPr>
              <a:defRPr b="1" sz="3400">
                <a:solidFill>
                  <a:srgbClr val="94E3FE"/>
                </a:solidFill>
                <a:latin typeface="Arial"/>
                <a:ea typeface="Arial"/>
                <a:cs typeface="Arial"/>
                <a:sym typeface="Arial"/>
              </a:defRPr>
            </a:lvl1pPr>
          </a:lstStyle>
          <a:p>
            <a:pPr/>
            <a:r>
              <a:t>Tomlinson’s oldest son, Homer, started his own church after his father’s death. </a:t>
            </a:r>
          </a:p>
        </p:txBody>
      </p:sp>
      <p:pic>
        <p:nvPicPr>
          <p:cNvPr id="497" name="Homer-Tomlinson.jpg" descr="Homer-Tomlinson.jpg"/>
          <p:cNvPicPr>
            <a:picLocks noChangeAspect="0"/>
          </p:cNvPicPr>
          <p:nvPr/>
        </p:nvPicPr>
        <p:blipFill>
          <a:blip r:embed="rId2">
            <a:extLst/>
          </a:blip>
          <a:stretch>
            <a:fillRect/>
          </a:stretch>
        </p:blipFill>
        <p:spPr>
          <a:xfrm>
            <a:off x="5215736" y="1132894"/>
            <a:ext cx="7005269" cy="6744658"/>
          </a:xfrm>
          <a:prstGeom prst="rect">
            <a:avLst/>
          </a:prstGeom>
        </p:spPr>
      </p:pic>
    </p:spTree>
  </p:cSld>
  <p:clrMapOvr>
    <a:masterClrMapping/>
  </p:clrMapOvr>
  <p:transition xmlns:p14="http://schemas.microsoft.com/office/powerpoint/2010/main" spd="med" advClick="1"/>
</p:sld>
</file>

<file path=ppt/slides/slide8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99" name="Between 1954 and 1966 Homer traveled to the capitals of 101 countries, crowning himself “King of the World.” He promised peace and prosperity."/>
          <p:cNvSpPr txBox="1"/>
          <p:nvPr>
            <p:ph type="body" sz="half" idx="1"/>
          </p:nvPr>
        </p:nvSpPr>
        <p:spPr>
          <a:xfrm>
            <a:off x="882767" y="1063058"/>
            <a:ext cx="4236506" cy="7995883"/>
          </a:xfrm>
          <a:prstGeom prst="rect">
            <a:avLst/>
          </a:prstGeom>
        </p:spPr>
        <p:txBody>
          <a:bodyPr/>
          <a:lstStyle>
            <a:lvl1pPr>
              <a:defRPr b="1" sz="3400">
                <a:solidFill>
                  <a:srgbClr val="94E3FE"/>
                </a:solidFill>
                <a:latin typeface="Arial"/>
                <a:ea typeface="Arial"/>
                <a:cs typeface="Arial"/>
                <a:sym typeface="Arial"/>
              </a:defRPr>
            </a:lvl1pPr>
          </a:lstStyle>
          <a:p>
            <a:pPr/>
            <a:r>
              <a:t>Between 1954 and 1966 Homer traveled to the capitals of 101 countries, crowning himself “King of the World.” He promised peace and prosperity.</a:t>
            </a:r>
          </a:p>
        </p:txBody>
      </p:sp>
      <p:pic>
        <p:nvPicPr>
          <p:cNvPr id="500" name="25fd16f0d38831b77b69660808d3266a.jpg" descr="25fd16f0d38831b77b69660808d3266a.jpg"/>
          <p:cNvPicPr>
            <a:picLocks noChangeAspect="0"/>
          </p:cNvPicPr>
          <p:nvPr/>
        </p:nvPicPr>
        <p:blipFill>
          <a:blip r:embed="rId2">
            <a:extLst/>
          </a:blip>
          <a:stretch>
            <a:fillRect/>
          </a:stretch>
        </p:blipFill>
        <p:spPr>
          <a:xfrm>
            <a:off x="5644822" y="1132894"/>
            <a:ext cx="6576183" cy="6336130"/>
          </a:xfrm>
          <a:prstGeom prst="rect">
            <a:avLst/>
          </a:prstGeom>
        </p:spPr>
      </p:pic>
    </p:spTree>
  </p:cSld>
  <p:clrMapOvr>
    <a:masterClrMapping/>
  </p:clrMapOvr>
  <p:transition xmlns:p14="http://schemas.microsoft.com/office/powerpoint/2010/main" spd="med" advClick="1"/>
</p:sld>
</file>

<file path=ppt/slides/slide8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502" name="In 1960, Homer ran for U.S. president, promising “peace on earth.”"/>
          <p:cNvSpPr txBox="1"/>
          <p:nvPr>
            <p:ph type="body" sz="half" idx="1"/>
          </p:nvPr>
        </p:nvSpPr>
        <p:spPr>
          <a:xfrm>
            <a:off x="882767" y="1063058"/>
            <a:ext cx="5233456" cy="8060971"/>
          </a:xfrm>
          <a:prstGeom prst="rect">
            <a:avLst/>
          </a:prstGeom>
        </p:spPr>
        <p:txBody>
          <a:bodyPr/>
          <a:lstStyle>
            <a:lvl1pPr>
              <a:defRPr b="1" sz="3400">
                <a:solidFill>
                  <a:srgbClr val="94E3FE"/>
                </a:solidFill>
                <a:latin typeface="Arial"/>
                <a:ea typeface="Arial"/>
                <a:cs typeface="Arial"/>
                <a:sym typeface="Arial"/>
              </a:defRPr>
            </a:lvl1pPr>
          </a:lstStyle>
          <a:p>
            <a:pPr/>
            <a:r>
              <a:t>In 1960, Homer ran for U.S. president, promising “peace on earth.”</a:t>
            </a:r>
          </a:p>
        </p:txBody>
      </p:sp>
      <p:pic>
        <p:nvPicPr>
          <p:cNvPr id="503" name="gettyimages-162112876-1024x1024.jpg" descr="gettyimages-162112876-1024x1024.jpg"/>
          <p:cNvPicPr>
            <a:picLocks noChangeAspect="0"/>
          </p:cNvPicPr>
          <p:nvPr/>
        </p:nvPicPr>
        <p:blipFill>
          <a:blip r:embed="rId2">
            <a:extLst/>
          </a:blip>
          <a:stretch>
            <a:fillRect/>
          </a:stretch>
        </p:blipFill>
        <p:spPr>
          <a:xfrm>
            <a:off x="6564760" y="1181750"/>
            <a:ext cx="5529246" cy="7390100"/>
          </a:xfrm>
          <a:prstGeom prst="rect">
            <a:avLst/>
          </a:prstGeom>
        </p:spPr>
      </p:pic>
    </p:spTree>
  </p:cSld>
  <p:clrMapOvr>
    <a:masterClrMapping/>
  </p:clrMapOvr>
  <p:transition xmlns:p14="http://schemas.microsoft.com/office/powerpoint/2010/main" spd="med" advClick="1"/>
</p:sld>
</file>

<file path=ppt/slides/slide8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505" name="ONENESS PENTECOSTAL…"/>
          <p:cNvSpPr txBox="1"/>
          <p:nvPr>
            <p:ph type="body" idx="1"/>
          </p:nvPr>
        </p:nvSpPr>
        <p:spPr>
          <a:xfrm>
            <a:off x="882767" y="1063058"/>
            <a:ext cx="6259179" cy="8155725"/>
          </a:xfrm>
          <a:prstGeom prst="rect">
            <a:avLst/>
          </a:prstGeom>
        </p:spPr>
        <p:txBody>
          <a:bodyPr/>
          <a:lstStyle/>
          <a:p>
            <a:pPr>
              <a:defRPr b="1" sz="3400">
                <a:solidFill>
                  <a:srgbClr val="FFFFFF"/>
                </a:solidFill>
                <a:latin typeface="Arial"/>
                <a:ea typeface="Arial"/>
                <a:cs typeface="Arial"/>
                <a:sym typeface="Arial"/>
              </a:defRPr>
            </a:pPr>
            <a:r>
              <a:t>ONENESS PENTECOSTAL</a:t>
            </a:r>
          </a:p>
          <a:p>
            <a:pPr>
              <a:defRPr b="1" sz="3400">
                <a:solidFill>
                  <a:srgbClr val="94E3FE"/>
                </a:solidFill>
                <a:latin typeface="Arial"/>
                <a:ea typeface="Arial"/>
                <a:cs typeface="Arial"/>
                <a:sym typeface="Arial"/>
              </a:defRPr>
            </a:pPr>
          </a:p>
          <a:p>
            <a:pPr>
              <a:defRPr b="1" sz="3400">
                <a:solidFill>
                  <a:srgbClr val="94E3FE"/>
                </a:solidFill>
                <a:latin typeface="Arial"/>
                <a:ea typeface="Arial"/>
                <a:cs typeface="Arial"/>
                <a:sym typeface="Arial"/>
              </a:defRPr>
            </a:pPr>
            <a:r>
              <a:t>In 1916, a large group of Pentecostals (about one-fourth) broke away from the Assemblies of God to follow the </a:t>
            </a:r>
            <a:r>
              <a:rPr>
                <a:solidFill>
                  <a:srgbClr val="FFFFFF"/>
                </a:solidFill>
              </a:rPr>
              <a:t>“JESUS ONLY” or “ONENESS” THEOLOGY”</a:t>
            </a:r>
            <a:r>
              <a:t> that denies the doctrine of the Trinity.</a:t>
            </a:r>
          </a:p>
        </p:txBody>
      </p:sp>
      <p:pic>
        <p:nvPicPr>
          <p:cNvPr id="506" name="proxy.duckduckgo.jpg" descr="proxy.duckduckgo.jpg"/>
          <p:cNvPicPr>
            <a:picLocks noChangeAspect="0"/>
          </p:cNvPicPr>
          <p:nvPr/>
        </p:nvPicPr>
        <p:blipFill>
          <a:blip r:embed="rId2">
            <a:extLst/>
          </a:blip>
          <a:stretch>
            <a:fillRect/>
          </a:stretch>
        </p:blipFill>
        <p:spPr>
          <a:xfrm>
            <a:off x="7884862" y="1168605"/>
            <a:ext cx="4259944" cy="6650229"/>
          </a:xfrm>
          <a:prstGeom prst="rect">
            <a:avLst/>
          </a:prstGeom>
        </p:spPr>
      </p:pic>
    </p:spTree>
  </p:cSld>
  <p:clrMapOvr>
    <a:masterClrMapping/>
  </p:clrMapOvr>
  <p:transition xmlns:p14="http://schemas.microsoft.com/office/powerpoint/2010/main" spd="med" advClick="1"/>
</p:sld>
</file>

<file path=ppt/slides/slide8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508" name="Though the word “Trinity” doesn’t appear in the Bible, the teaching is very clear.…"/>
          <p:cNvSpPr txBox="1"/>
          <p:nvPr>
            <p:ph type="body" idx="1"/>
          </p:nvPr>
        </p:nvSpPr>
        <p:spPr>
          <a:xfrm>
            <a:off x="882767" y="977404"/>
            <a:ext cx="6259179" cy="8155725"/>
          </a:xfrm>
          <a:prstGeom prst="rect">
            <a:avLst/>
          </a:prstGeom>
        </p:spPr>
        <p:txBody>
          <a:bodyPr/>
          <a:lstStyle/>
          <a:p>
            <a:pPr>
              <a:defRPr b="1" sz="3400">
                <a:solidFill>
                  <a:srgbClr val="94E3FE"/>
                </a:solidFill>
                <a:latin typeface="Arial"/>
                <a:ea typeface="Arial"/>
                <a:cs typeface="Arial"/>
                <a:sym typeface="Arial"/>
              </a:defRPr>
            </a:pPr>
            <a:r>
              <a:t>Though the word “Trinity” doesn’t appear in the Bible, the teaching is very clear.</a:t>
            </a:r>
          </a:p>
          <a:p>
            <a:pPr>
              <a:defRPr b="1" sz="3400">
                <a:solidFill>
                  <a:srgbClr val="94E3FE"/>
                </a:solidFill>
                <a:latin typeface="Arial"/>
                <a:ea typeface="Arial"/>
                <a:cs typeface="Arial"/>
                <a:sym typeface="Arial"/>
              </a:defRPr>
            </a:pPr>
          </a:p>
          <a:p>
            <a:pPr>
              <a:defRPr b="1" sz="3400">
                <a:solidFill>
                  <a:srgbClr val="FFFFFF"/>
                </a:solidFill>
                <a:latin typeface="Arial"/>
                <a:ea typeface="Arial"/>
                <a:cs typeface="Arial"/>
                <a:sym typeface="Arial"/>
              </a:defRPr>
            </a:pPr>
            <a:r>
              <a:t>“Go ye therefore, and teach all nations, baptizing them in the name of the Father, and of the Son, and of the Holy Spirit” (Mt. 28:19). </a:t>
            </a:r>
          </a:p>
        </p:txBody>
      </p:sp>
      <p:pic>
        <p:nvPicPr>
          <p:cNvPr id="509" name="oneness-pentecostal-churches.jpg" descr="oneness-pentecostal-churches.jpg"/>
          <p:cNvPicPr>
            <a:picLocks noChangeAspect="0"/>
          </p:cNvPicPr>
          <p:nvPr/>
        </p:nvPicPr>
        <p:blipFill>
          <a:blip r:embed="rId2">
            <a:extLst/>
          </a:blip>
          <a:stretch>
            <a:fillRect/>
          </a:stretch>
        </p:blipFill>
        <p:spPr>
          <a:xfrm>
            <a:off x="7687129" y="977404"/>
            <a:ext cx="4259943" cy="6169031"/>
          </a:xfrm>
          <a:prstGeom prst="rect">
            <a:avLst/>
          </a:prstGeom>
        </p:spPr>
      </p:pic>
    </p:spTree>
  </p:cSld>
  <p:clrMapOvr>
    <a:masterClrMapping/>
  </p:clrMapOvr>
  <p:transition xmlns:p14="http://schemas.microsoft.com/office/powerpoint/2010/main" spd="med" advClick="1"/>
</p:sld>
</file>

<file path=ppt/slides/slide86.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511" name="“For there are three that bear record in heaven, the Father, the Word, and the Holy Ghost: and these three are one” (1 John 5:7)."/>
          <p:cNvSpPr txBox="1"/>
          <p:nvPr>
            <p:ph type="body" idx="1"/>
          </p:nvPr>
        </p:nvSpPr>
        <p:spPr>
          <a:xfrm>
            <a:off x="882767" y="977404"/>
            <a:ext cx="6259179" cy="8155725"/>
          </a:xfrm>
          <a:prstGeom prst="rect">
            <a:avLst/>
          </a:prstGeom>
        </p:spPr>
        <p:txBody>
          <a:bodyPr/>
          <a:lstStyle>
            <a:lvl1pPr>
              <a:defRPr b="1" sz="3400">
                <a:solidFill>
                  <a:srgbClr val="FFFFFF"/>
                </a:solidFill>
                <a:latin typeface="Arial"/>
                <a:ea typeface="Arial"/>
                <a:cs typeface="Arial"/>
                <a:sym typeface="Arial"/>
              </a:defRPr>
            </a:lvl1pPr>
          </a:lstStyle>
          <a:p>
            <a:pPr/>
            <a:r>
              <a:t>“For there are three that bear record in heaven, the Father, the Word, and the Holy Ghost: and these three are one” (1 John 5:7).</a:t>
            </a:r>
          </a:p>
        </p:txBody>
      </p:sp>
      <p:pic>
        <p:nvPicPr>
          <p:cNvPr id="512" name="oneness-pentecostal-churches.jpg" descr="oneness-pentecostal-churches.jpg"/>
          <p:cNvPicPr>
            <a:picLocks noChangeAspect="0"/>
          </p:cNvPicPr>
          <p:nvPr/>
        </p:nvPicPr>
        <p:blipFill>
          <a:blip r:embed="rId2">
            <a:extLst/>
          </a:blip>
          <a:stretch>
            <a:fillRect/>
          </a:stretch>
        </p:blipFill>
        <p:spPr>
          <a:xfrm>
            <a:off x="7687129" y="977404"/>
            <a:ext cx="4259943" cy="6169031"/>
          </a:xfrm>
          <a:prstGeom prst="rect">
            <a:avLst/>
          </a:prstGeom>
        </p:spPr>
      </p:pic>
    </p:spTree>
  </p:cSld>
  <p:clrMapOvr>
    <a:masterClrMapping/>
  </p:clrMapOvr>
  <p:transition xmlns:p14="http://schemas.microsoft.com/office/powerpoint/2010/main" spd="med" advClick="1"/>
</p:sld>
</file>

<file path=ppt/slides/slide87.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514" name="The largest of the “Oneness” Pentecostal groups today is the UNITED PENTECOSTAL CHURCH."/>
          <p:cNvSpPr txBox="1"/>
          <p:nvPr>
            <p:ph type="body" sz="quarter" idx="1"/>
          </p:nvPr>
        </p:nvSpPr>
        <p:spPr>
          <a:xfrm>
            <a:off x="857367" y="1068961"/>
            <a:ext cx="3810617" cy="4658021"/>
          </a:xfrm>
          <a:prstGeom prst="rect">
            <a:avLst/>
          </a:prstGeom>
        </p:spPr>
        <p:txBody>
          <a:bodyPr/>
          <a:lstStyle/>
          <a:p>
            <a:pPr>
              <a:defRPr b="1" sz="3400">
                <a:solidFill>
                  <a:srgbClr val="94E3FE"/>
                </a:solidFill>
                <a:latin typeface="Arial"/>
                <a:ea typeface="Arial"/>
                <a:cs typeface="Arial"/>
                <a:sym typeface="Arial"/>
              </a:defRPr>
            </a:pPr>
            <a:r>
              <a:t>The largest of the “Oneness” Pentecostal groups today is the </a:t>
            </a:r>
            <a:r>
              <a:rPr>
                <a:solidFill>
                  <a:srgbClr val="FFFFFF"/>
                </a:solidFill>
              </a:rPr>
              <a:t>UNITED PENTECOSTAL CHURCH</a:t>
            </a:r>
            <a:r>
              <a:t>.</a:t>
            </a:r>
          </a:p>
        </p:txBody>
      </p:sp>
      <p:pic>
        <p:nvPicPr>
          <p:cNvPr id="515" name="proxy.duckduckgo.jpg" descr="proxy.duckduckgo.jpg"/>
          <p:cNvPicPr>
            <a:picLocks noChangeAspect="0"/>
          </p:cNvPicPr>
          <p:nvPr/>
        </p:nvPicPr>
        <p:blipFill>
          <a:blip r:embed="rId2">
            <a:extLst/>
          </a:blip>
          <a:stretch>
            <a:fillRect/>
          </a:stretch>
        </p:blipFill>
        <p:spPr>
          <a:xfrm>
            <a:off x="5398900" y="1171984"/>
            <a:ext cx="6548171" cy="6938654"/>
          </a:xfrm>
          <a:prstGeom prst="rect">
            <a:avLst/>
          </a:prstGeom>
        </p:spPr>
      </p:pic>
    </p:spTree>
  </p:cSld>
  <p:clrMapOvr>
    <a:masterClrMapping/>
  </p:clrMapOvr>
  <p:transition xmlns:p14="http://schemas.microsoft.com/office/powerpoint/2010/main" spd="med" advClick="1"/>
</p:sld>
</file>

<file path=ppt/slides/slide88.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517" name="According to the United Pentecostal Church, salvation requires water baptism in Jesus’ name, the baptism of the Holy Spirit, and speaking in tongues."/>
          <p:cNvSpPr txBox="1"/>
          <p:nvPr>
            <p:ph type="body" idx="1"/>
          </p:nvPr>
        </p:nvSpPr>
        <p:spPr>
          <a:xfrm>
            <a:off x="882767" y="1063058"/>
            <a:ext cx="6259179" cy="8155725"/>
          </a:xfrm>
          <a:prstGeom prst="rect">
            <a:avLst/>
          </a:prstGeom>
        </p:spPr>
        <p:txBody>
          <a:bodyPr/>
          <a:lstStyle>
            <a:lvl1pPr>
              <a:defRPr b="1" sz="3400">
                <a:solidFill>
                  <a:srgbClr val="94E3FE"/>
                </a:solidFill>
                <a:latin typeface="Arial"/>
                <a:ea typeface="Arial"/>
                <a:cs typeface="Arial"/>
                <a:sym typeface="Arial"/>
              </a:defRPr>
            </a:lvl1pPr>
          </a:lstStyle>
          <a:p>
            <a:pPr/>
            <a:r>
              <a:t>According to the United Pentecostal Church, salvation requires water baptism in Jesus’ name, the baptism of the Holy Spirit, and speaking in tongues. </a:t>
            </a:r>
          </a:p>
        </p:txBody>
      </p:sp>
      <p:pic>
        <p:nvPicPr>
          <p:cNvPr id="518" name="oneness-pentecostal-churches.jpg" descr="oneness-pentecostal-churches.jpg"/>
          <p:cNvPicPr>
            <a:picLocks noChangeAspect="0"/>
          </p:cNvPicPr>
          <p:nvPr/>
        </p:nvPicPr>
        <p:blipFill>
          <a:blip r:embed="rId2">
            <a:extLst/>
          </a:blip>
          <a:stretch>
            <a:fillRect/>
          </a:stretch>
        </p:blipFill>
        <p:spPr>
          <a:xfrm>
            <a:off x="7687129" y="977404"/>
            <a:ext cx="4259943" cy="6169031"/>
          </a:xfrm>
          <a:prstGeom prst="rect">
            <a:avLst/>
          </a:prstGeom>
        </p:spPr>
      </p:pic>
    </p:spTree>
  </p:cSld>
  <p:clrMapOvr>
    <a:masterClrMapping/>
  </p:clrMapOvr>
  <p:transition xmlns:p14="http://schemas.microsoft.com/office/powerpoint/2010/main" spd="med" advClick="1"/>
</p:sld>
</file>

<file path=ppt/slides/slide89.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520" name="Oneness Pentecostals require those coming from other churches to renounce their Trinitarian baptism and to be baptized again “in Jesus’ name.”"/>
          <p:cNvSpPr txBox="1"/>
          <p:nvPr>
            <p:ph type="body" idx="1"/>
          </p:nvPr>
        </p:nvSpPr>
        <p:spPr>
          <a:xfrm>
            <a:off x="882767" y="1063058"/>
            <a:ext cx="6259179" cy="8155725"/>
          </a:xfrm>
          <a:prstGeom prst="rect">
            <a:avLst/>
          </a:prstGeom>
        </p:spPr>
        <p:txBody>
          <a:bodyPr/>
          <a:lstStyle>
            <a:lvl1pPr>
              <a:defRPr b="1" sz="3400">
                <a:solidFill>
                  <a:srgbClr val="94E3FE"/>
                </a:solidFill>
                <a:latin typeface="Arial"/>
                <a:ea typeface="Arial"/>
                <a:cs typeface="Arial"/>
                <a:sym typeface="Arial"/>
              </a:defRPr>
            </a:lvl1pPr>
          </a:lstStyle>
          <a:p>
            <a:pPr/>
            <a:r>
              <a:t>Oneness Pentecostals require those coming from other churches to renounce their Trinitarian baptism and to be baptized again “in Jesus’ name.”</a:t>
            </a:r>
          </a:p>
        </p:txBody>
      </p:sp>
      <p:pic>
        <p:nvPicPr>
          <p:cNvPr id="521" name="oneness-pentecostal-churches.jpg" descr="oneness-pentecostal-churches.jpg"/>
          <p:cNvPicPr>
            <a:picLocks noChangeAspect="0"/>
          </p:cNvPicPr>
          <p:nvPr/>
        </p:nvPicPr>
        <p:blipFill>
          <a:blip r:embed="rId2">
            <a:extLst/>
          </a:blip>
          <a:stretch>
            <a:fillRect/>
          </a:stretch>
        </p:blipFill>
        <p:spPr>
          <a:xfrm>
            <a:off x="7687129" y="977404"/>
            <a:ext cx="4259943" cy="6169031"/>
          </a:xfrm>
          <a:prstGeom prst="rect">
            <a:avLst/>
          </a:prstGeom>
        </p:spPr>
      </p:pic>
    </p:spTree>
  </p:cSld>
  <p:clrMapOvr>
    <a:masterClrMapping/>
  </p:clrMapOvr>
  <p:transition xmlns:p14="http://schemas.microsoft.com/office/powerpoint/2010/main" spd="med" advClick="1"/>
</p:sld>
</file>

<file path=ppt/slides/slide9.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69" name="Seymour (1870-1922) picked up various heresies in his travels. He was not stable in his beliefs and was not in submission to any church authority. He had an independent spirit."/>
          <p:cNvSpPr txBox="1"/>
          <p:nvPr>
            <p:ph type="body" sz="half" idx="1"/>
          </p:nvPr>
        </p:nvSpPr>
        <p:spPr>
          <a:xfrm>
            <a:off x="882767" y="1071129"/>
            <a:ext cx="4280360" cy="8204143"/>
          </a:xfrm>
          <a:prstGeom prst="rect">
            <a:avLst/>
          </a:prstGeom>
        </p:spPr>
        <p:txBody>
          <a:bodyPr/>
          <a:lstStyle>
            <a:lvl1pPr>
              <a:defRPr b="1" sz="3400">
                <a:solidFill>
                  <a:srgbClr val="94E3FE"/>
                </a:solidFill>
                <a:latin typeface="Arial"/>
                <a:ea typeface="Arial"/>
                <a:cs typeface="Arial"/>
                <a:sym typeface="Arial"/>
              </a:defRPr>
            </a:lvl1pPr>
          </a:lstStyle>
          <a:p>
            <a:pPr/>
            <a:r>
              <a:t>Seymour (1870-1922) picked up various heresies in his travels. He was not stable in his beliefs and was not in submission to any church authority. He had an independent spirit.</a:t>
            </a:r>
          </a:p>
        </p:txBody>
      </p:sp>
      <p:pic>
        <p:nvPicPr>
          <p:cNvPr id="270" name="proxy.duckduckgo.jpg" descr="proxy.duckduckgo.jpg"/>
          <p:cNvPicPr>
            <a:picLocks noChangeAspect="1"/>
          </p:cNvPicPr>
          <p:nvPr/>
        </p:nvPicPr>
        <p:blipFill>
          <a:blip r:embed="rId2">
            <a:extLst/>
          </a:blip>
          <a:srcRect l="1205" t="0" r="3878" b="0"/>
          <a:stretch>
            <a:fillRect/>
          </a:stretch>
        </p:blipFill>
        <p:spPr>
          <a:xfrm>
            <a:off x="5879484" y="1118790"/>
            <a:ext cx="6223697" cy="6589483"/>
          </a:xfrm>
          <a:prstGeom prst="rect">
            <a:avLst/>
          </a:prstGeom>
          <a:ln w="12700">
            <a:miter lim="400000"/>
          </a:ln>
        </p:spPr>
      </p:pic>
    </p:spTree>
  </p:cSld>
  <p:clrMapOvr>
    <a:masterClrMapping/>
  </p:clrMapOvr>
  <p:transition xmlns:p14="http://schemas.microsoft.com/office/powerpoint/2010/main" spd="med" advClick="1"/>
</p:sld>
</file>

<file path=ppt/slides/slide90.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523" name="The United Pentecostal Church has a false christ (not the Son of God, the second member of the Trinity) and a false gospel."/>
          <p:cNvSpPr txBox="1"/>
          <p:nvPr>
            <p:ph type="body" idx="1"/>
          </p:nvPr>
        </p:nvSpPr>
        <p:spPr>
          <a:xfrm>
            <a:off x="882767" y="1063058"/>
            <a:ext cx="6259179" cy="8155725"/>
          </a:xfrm>
          <a:prstGeom prst="rect">
            <a:avLst/>
          </a:prstGeom>
        </p:spPr>
        <p:txBody>
          <a:bodyPr/>
          <a:lstStyle>
            <a:lvl1pPr>
              <a:defRPr b="1" sz="3400">
                <a:solidFill>
                  <a:srgbClr val="94E3FE"/>
                </a:solidFill>
                <a:latin typeface="Arial"/>
                <a:ea typeface="Arial"/>
                <a:cs typeface="Arial"/>
                <a:sym typeface="Arial"/>
              </a:defRPr>
            </a:lvl1pPr>
          </a:lstStyle>
          <a:p>
            <a:pPr/>
            <a:r>
              <a:t>The United Pentecostal Church has a false christ (not the Son of God, the second member of the Trinity) and a false gospel. </a:t>
            </a:r>
          </a:p>
        </p:txBody>
      </p:sp>
      <p:pic>
        <p:nvPicPr>
          <p:cNvPr id="524" name="oneness-pentecostal-churches.jpg" descr="oneness-pentecostal-churches.jpg"/>
          <p:cNvPicPr>
            <a:picLocks noChangeAspect="0"/>
          </p:cNvPicPr>
          <p:nvPr/>
        </p:nvPicPr>
        <p:blipFill>
          <a:blip r:embed="rId2">
            <a:extLst/>
          </a:blip>
          <a:stretch>
            <a:fillRect/>
          </a:stretch>
        </p:blipFill>
        <p:spPr>
          <a:xfrm>
            <a:off x="7687129" y="977404"/>
            <a:ext cx="4259943" cy="6169031"/>
          </a:xfrm>
          <a:prstGeom prst="rect">
            <a:avLst/>
          </a:prstGeom>
        </p:spPr>
      </p:pic>
    </p:spTree>
  </p:cSld>
  <p:clrMapOvr>
    <a:masterClrMapping/>
  </p:clrMapOvr>
  <p:transition xmlns:p14="http://schemas.microsoft.com/office/powerpoint/2010/main" spd="med" advClick="1"/>
</p:sld>
</file>

<file path=ppt/slides/slide9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526" name="This PowerPoint presentation is part of the package entitled Highlights in the Pentecostal-Charismatic Movements.…"/>
          <p:cNvSpPr txBox="1"/>
          <p:nvPr/>
        </p:nvSpPr>
        <p:spPr>
          <a:xfrm>
            <a:off x="906143" y="1130300"/>
            <a:ext cx="11836401" cy="7493000"/>
          </a:xfrm>
          <a:prstGeom prst="rect">
            <a:avLst/>
          </a:prstGeom>
          <a:ln w="12700">
            <a:miter lim="400000"/>
          </a:ln>
          <a:extLst>
            <a:ext uri="{C572A759-6A51-4108-AA02-DFA0A04FC94B}">
              <ma14:wrappingTextBoxFlag xmlns:ma14="http://schemas.microsoft.com/office/mac/drawingml/2011/main" val="1"/>
            </a:ext>
          </a:extLst>
        </p:spPr>
        <p:txBody>
          <a:bodyPr lIns="38100" tIns="38100" rIns="38100" bIns="38100" anchor="ctr">
            <a:spAutoFit/>
          </a:bodyPr>
          <a:lstStyle/>
          <a:p>
            <a:pPr>
              <a:buClr>
                <a:srgbClr val="FFFB00"/>
              </a:buClr>
              <a:buFont typeface="Helvetica"/>
              <a:defRPr cap="none" sz="3400">
                <a:solidFill>
                  <a:srgbClr val="FFFFFF"/>
                </a:solidFill>
                <a:effectLst>
                  <a:outerShdw sx="100000" sy="100000" kx="0" ky="0" algn="b" rotWithShape="0" blurRad="12700" dist="25400" dir="2700000">
                    <a:srgbClr val="000000"/>
                  </a:outerShdw>
                </a:effectLst>
                <a:latin typeface="Arial"/>
                <a:ea typeface="Arial"/>
                <a:cs typeface="Arial"/>
                <a:sym typeface="Arial"/>
              </a:defRPr>
            </a:pPr>
            <a:r>
              <a:t>This PowerPoint presentation is part of the package entitled </a:t>
            </a:r>
            <a:r>
              <a:rPr i="1"/>
              <a:t>Highlights in the Pentecostal-Charismatic Movements</a:t>
            </a:r>
            <a:r>
              <a:t>. </a:t>
            </a:r>
          </a:p>
          <a:p>
            <a:pPr>
              <a:buClr>
                <a:srgbClr val="FFFB00"/>
              </a:buClr>
              <a:buFont typeface="Helvetica"/>
              <a:defRPr cap="none" i="1" sz="3400">
                <a:solidFill>
                  <a:srgbClr val="FFFFFF"/>
                </a:solidFill>
                <a:effectLst>
                  <a:outerShdw sx="100000" sy="100000" kx="0" ky="0" algn="b" rotWithShape="0" blurRad="12700" dist="25400" dir="2700000">
                    <a:srgbClr val="000000"/>
                  </a:outerShdw>
                </a:effectLst>
                <a:latin typeface="Arial"/>
                <a:ea typeface="Arial"/>
                <a:cs typeface="Arial"/>
                <a:sym typeface="Arial"/>
              </a:defRPr>
            </a:pPr>
          </a:p>
          <a:p>
            <a:pPr>
              <a:buClr>
                <a:srgbClr val="FFFB00"/>
              </a:buClr>
              <a:buFont typeface="Helvetica"/>
              <a:defRPr cap="none" sz="3400">
                <a:solidFill>
                  <a:srgbClr val="FFFFFF"/>
                </a:solidFill>
                <a:effectLst>
                  <a:outerShdw sx="100000" sy="100000" kx="0" ky="0" algn="b" rotWithShape="0" blurRad="12700" dist="25400" dir="2700000">
                    <a:srgbClr val="000000"/>
                  </a:outerShdw>
                </a:effectLst>
                <a:latin typeface="Arial"/>
                <a:ea typeface="Arial"/>
                <a:cs typeface="Arial"/>
                <a:sym typeface="Arial"/>
              </a:defRPr>
            </a:pPr>
            <a:r>
              <a:t>Copyright 2025</a:t>
            </a:r>
          </a:p>
          <a:p>
            <a:pPr>
              <a:buClr>
                <a:srgbClr val="FFFB00"/>
              </a:buClr>
              <a:buFont typeface="Helvetica"/>
              <a:defRPr cap="none" sz="3400">
                <a:solidFill>
                  <a:srgbClr val="FFFFFF"/>
                </a:solidFill>
                <a:effectLst>
                  <a:outerShdw sx="100000" sy="100000" kx="0" ky="0" algn="b" rotWithShape="0" blurRad="12700" dist="25400" dir="2700000">
                    <a:srgbClr val="000000"/>
                  </a:outerShdw>
                </a:effectLst>
                <a:latin typeface="Arial"/>
                <a:ea typeface="Arial"/>
                <a:cs typeface="Arial"/>
                <a:sym typeface="Arial"/>
              </a:defRPr>
            </a:pPr>
          </a:p>
          <a:p>
            <a:pPr>
              <a:buClr>
                <a:srgbClr val="FFFB00"/>
              </a:buClr>
              <a:buFont typeface="Helvetica"/>
              <a:defRPr cap="none" i="1" sz="3400">
                <a:solidFill>
                  <a:srgbClr val="FFFFFF"/>
                </a:solidFill>
                <a:effectLst>
                  <a:outerShdw sx="100000" sy="100000" kx="0" ky="0" algn="b" rotWithShape="0" blurRad="12700" dist="25400" dir="2700000">
                    <a:srgbClr val="000000"/>
                  </a:outerShdw>
                </a:effectLst>
                <a:latin typeface="Arial"/>
                <a:ea typeface="Arial"/>
                <a:cs typeface="Arial"/>
                <a:sym typeface="Arial"/>
              </a:defRPr>
            </a:pPr>
            <a:r>
              <a:t>Way of Life Literature</a:t>
            </a:r>
            <a:br/>
            <a:r>
              <a:t>P. O. Box 610368</a:t>
            </a:r>
            <a:br/>
            <a:r>
              <a:t>Port Huron, MI 48061</a:t>
            </a:r>
            <a:br/>
            <a:r>
              <a:t>866-295-4143</a:t>
            </a:r>
            <a:br/>
            <a:r>
              <a:rPr u="sng">
                <a:hlinkClick r:id="rId2" invalidUrl="" action="" tgtFrame="" tooltip="" history="1" highlightClick="0" endSnd="0"/>
              </a:rPr>
              <a:t>http://www.wayoflife.org</a:t>
            </a:r>
            <a:br/>
            <a:r>
              <a:rPr u="sng">
                <a:hlinkClick r:id="rId3" invalidUrl="" action="" tgtFrame="" tooltip="" history="1" highlightClick="0" endSnd="0"/>
              </a:rPr>
              <a:t>fbns@wayoflife.org</a:t>
            </a:r>
            <a:r>
              <a:t> </a:t>
            </a:r>
          </a:p>
          <a:p>
            <a:pPr>
              <a:buClr>
                <a:srgbClr val="FFFB00"/>
              </a:buClr>
              <a:buFont typeface="Helvetica"/>
              <a:defRPr cap="none" i="1" sz="3400">
                <a:solidFill>
                  <a:srgbClr val="FFFFFF"/>
                </a:solidFill>
                <a:effectLst>
                  <a:outerShdw sx="100000" sy="100000" kx="0" ky="0" algn="b" rotWithShape="0" blurRad="12700" dist="25400" dir="2700000">
                    <a:srgbClr val="000000"/>
                  </a:outerShdw>
                </a:effectLst>
                <a:latin typeface="Arial"/>
                <a:ea typeface="Arial"/>
                <a:cs typeface="Arial"/>
                <a:sym typeface="Arial"/>
              </a:defRPr>
            </a:pPr>
            <a:r>
              <a:t>In Canada</a:t>
            </a:r>
          </a:p>
          <a:p>
            <a:pPr>
              <a:buClr>
                <a:srgbClr val="FFFB00"/>
              </a:buClr>
              <a:buFont typeface="Helvetica"/>
              <a:defRPr cap="none" sz="3400">
                <a:solidFill>
                  <a:srgbClr val="FFFFFF"/>
                </a:solidFill>
                <a:effectLst>
                  <a:outerShdw sx="100000" sy="100000" kx="0" ky="0" algn="b" rotWithShape="0" blurRad="12700" dist="25400" dir="2700000">
                    <a:srgbClr val="000000"/>
                  </a:outerShdw>
                </a:effectLst>
                <a:latin typeface="Arial"/>
                <a:ea typeface="Arial"/>
                <a:cs typeface="Arial"/>
                <a:sym typeface="Arial"/>
              </a:defRPr>
            </a:pPr>
            <a:r>
              <a:t>Bethel Baptist Church, 4212 Campbell St. N., London, Ontario N6P 1A6 </a:t>
            </a:r>
            <a:br/>
            <a:r>
              <a:t>519-652-2619 </a:t>
            </a:r>
          </a:p>
        </p:txBody>
      </p:sp>
      <p:pic>
        <p:nvPicPr>
          <p:cNvPr id="527" name="Highlights in the Pentecostal-Charismatic.jpeg" descr="Highlights in the Pentecostal-Charismatic.jpeg"/>
          <p:cNvPicPr>
            <a:picLocks noChangeAspect="1"/>
          </p:cNvPicPr>
          <p:nvPr/>
        </p:nvPicPr>
        <p:blipFill>
          <a:blip r:embed="rId4">
            <a:extLst/>
          </a:blip>
          <a:stretch>
            <a:fillRect/>
          </a:stretch>
        </p:blipFill>
        <p:spPr>
          <a:xfrm>
            <a:off x="791223" y="2696470"/>
            <a:ext cx="2788444" cy="3761156"/>
          </a:xfrm>
          <a:prstGeom prst="rect">
            <a:avLst/>
          </a:prstGeom>
          <a:ln w="25400">
            <a:solidFill>
              <a:srgbClr val="FFFFFF"/>
            </a:solidFill>
            <a:miter lim="400000"/>
          </a:ln>
        </p:spPr>
      </p:pic>
    </p:spTree>
  </p:cSld>
  <p:clrMapOvr>
    <a:masterClrMapping/>
  </p:clrMapOvr>
  <p:transition xmlns:p14="http://schemas.microsoft.com/office/powerpoint/2010/main" spd="med" advClick="1"/>
</p:sld>
</file>

<file path=ppt/theme/_rels/theme1.xml.rels><?xml version="1.0" encoding="UTF-8"?>
<Relationships xmlns="http://schemas.openxmlformats.org/package/2006/relationships"><Relationship Id="rId1" Type="http://schemas.openxmlformats.org/officeDocument/2006/relationships/image" Target="../media/image2.png"/></Relationships>

</file>

<file path=ppt/theme/_rels/theme2.xml.rels><?xml version="1.0" encoding="UTF-8"?>
<Relationships xmlns="http://schemas.openxmlformats.org/package/2006/relationships"><Relationship Id="rId1" Type="http://schemas.openxmlformats.org/officeDocument/2006/relationships/image" Target="../media/image3.png"/></Relationships>

</file>

<file path=ppt/theme/theme1.xml><?xml version="1.0" encoding="utf-8"?>
<a:theme xmlns:a="http://schemas.openxmlformats.org/drawingml/2006/main" xmlns:r="http://schemas.openxmlformats.org/officeDocument/2006/relationships" name="Blueprint">
  <a:themeElements>
    <a:clrScheme name="Blueprint">
      <a:dk1>
        <a:srgbClr val="A56D49"/>
      </a:dk1>
      <a:lt1>
        <a:srgbClr val="5C89A5"/>
      </a:lt1>
      <a:dk2>
        <a:srgbClr val="53585F"/>
      </a:dk2>
      <a:lt2>
        <a:srgbClr val="DCDEE0"/>
      </a:lt2>
      <a:accent1>
        <a:srgbClr val="577198"/>
      </a:accent1>
      <a:accent2>
        <a:srgbClr val="59824B"/>
      </a:accent2>
      <a:accent3>
        <a:srgbClr val="B98F20"/>
      </a:accent3>
      <a:accent4>
        <a:srgbClr val="BF6322"/>
      </a:accent4>
      <a:accent5>
        <a:srgbClr val="902422"/>
      </a:accent5>
      <a:accent6>
        <a:srgbClr val="574170"/>
      </a:accent6>
      <a:hlink>
        <a:srgbClr val="0000FF"/>
      </a:hlink>
      <a:folHlink>
        <a:srgbClr val="FF00FF"/>
      </a:folHlink>
    </a:clrScheme>
    <a:fontScheme name="Blueprint">
      <a:majorFont>
        <a:latin typeface="Helvetica Neue Bold Condensed"/>
        <a:ea typeface="Helvetica Neue Bold Condensed"/>
        <a:cs typeface="Helvetica Neue Bold Condensed"/>
      </a:majorFont>
      <a:minorFont>
        <a:latin typeface="Helvetica Neue Light"/>
        <a:ea typeface="Helvetica Neue Light"/>
        <a:cs typeface="Helvetica Neue Light"/>
      </a:minorFont>
    </a:fontScheme>
    <a:fmtScheme name="Blueprint">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outerShdw sx="100000" sy="100000" kx="0" ky="0" algn="b" rotWithShape="0" blurRad="50800" dist="12700" dir="0">
              <a:srgbClr val="000000">
                <a:alpha val="50000"/>
              </a:srgbClr>
            </a:outerShdw>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r:embed="rId1"/>
          <a:srcRect l="0" t="0" r="0" b="0"/>
          <a:tile tx="0" ty="0" sx="100000" sy="100000" flip="none" algn="tl"/>
        </a:blipFill>
        <a:ln w="12700" cap="flat">
          <a:noFill/>
          <a:miter lim="400000"/>
        </a:ln>
        <a:effectLst/>
        <a:sp3d/>
      </a:spPr>
      <a:bodyPr rot="0" spcFirstLastPara="1" vertOverflow="overflow" horzOverflow="overflow" vert="horz" wrap="square" lIns="50800" tIns="50800" rIns="50800" bIns="50800" numCol="1" spcCol="38100" rtlCol="0" anchor="ctr" upright="0">
        <a:spAutoFit/>
      </a:bodyPr>
      <a:lstStyle>
        <a:defPPr marL="0" marR="0" indent="0" algn="ctr" defTabSz="584200" rtl="0" fontAlgn="auto" latinLnBrk="0" hangingPunct="0">
          <a:lnSpc>
            <a:spcPct val="100000"/>
          </a:lnSpc>
          <a:spcBef>
            <a:spcPts val="0"/>
          </a:spcBef>
          <a:spcAft>
            <a:spcPts val="0"/>
          </a:spcAft>
          <a:buClrTx/>
          <a:buSzTx/>
          <a:buFontTx/>
          <a:buNone/>
          <a:tabLst/>
          <a:defRPr b="0" baseline="0" cap="none" i="0" spc="0" strike="noStrike" sz="3000" u="none" kumimoji="0" normalizeH="0">
            <a:ln>
              <a:noFill/>
            </a:ln>
            <a:solidFill>
              <a:srgbClr val="FFFFFF"/>
            </a:solidFill>
            <a:effectLst>
              <a:outerShdw sx="100000" sy="100000" kx="0" ky="0" algn="b" rotWithShape="0" blurRad="25400" dist="42435" dir="2388334">
                <a:srgbClr val="000000">
                  <a:alpha val="48275"/>
                </a:srgbClr>
              </a:outerShdw>
            </a:effectLst>
            <a:uFillTx/>
            <a:latin typeface="Helvetica Neue"/>
            <a:ea typeface="Helvetica Neue"/>
            <a:cs typeface="Helvetica Neue"/>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spDef>
    <a:lnDef>
      <a:spPr>
        <a:noFill/>
        <a:ln w="25400" cap="flat">
          <a:solidFill>
            <a:schemeClr val="accent1"/>
          </a:solidFill>
          <a:prstDash val="solid"/>
          <a:miter lim="400000"/>
        </a:ln>
        <a:effectLst/>
        <a:sp3d/>
      </a:spPr>
      <a:bodyPr rot="0" spcFirstLastPara="1" vertOverflow="overflow" horzOverflow="overflow" vert="horz" wrap="square" lIns="91439" tIns="45719" rIns="91439" bIns="45719" numCol="1" spcCol="38100" rtlCol="0" anchor="t" upright="0">
        <a:noAutofit/>
      </a:bodyPr>
      <a:ls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upright="0">
        <a:spAutoFit/>
      </a:bodyPr>
      <a:lstStyle>
        <a:defPPr marL="0" marR="0" indent="0" algn="ctr" defTabSz="584200" rtl="0" fontAlgn="auto" latinLnBrk="0" hangingPunct="0">
          <a:lnSpc>
            <a:spcPct val="100000"/>
          </a:lnSpc>
          <a:spcBef>
            <a:spcPts val="0"/>
          </a:spcBef>
          <a:spcAft>
            <a:spcPts val="0"/>
          </a:spcAft>
          <a:buClrTx/>
          <a:buSzTx/>
          <a:buFontTx/>
          <a:buNone/>
          <a:tabLst/>
          <a:defRPr b="0" baseline="0" cap="all" i="0" spc="0" strike="noStrike" sz="3200" u="none" kumimoji="0" normalizeH="0">
            <a:ln>
              <a:noFill/>
            </a:ln>
            <a:solidFill>
              <a:srgbClr val="5C89A5"/>
            </a:solidFill>
            <a:effectLst/>
            <a:uFillTx/>
            <a:latin typeface="+mj-lt"/>
            <a:ea typeface="+mj-ea"/>
            <a:cs typeface="+mj-cs"/>
            <a:sym typeface="Helvetica Neue Bold Condensed"/>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txDef>
  </a:objectDefaults>
</a:theme>
</file>

<file path=ppt/theme/theme2.xml><?xml version="1.0" encoding="utf-8"?>
<a:theme xmlns:a="http://schemas.openxmlformats.org/drawingml/2006/main" xmlns:r="http://schemas.openxmlformats.org/officeDocument/2006/relationships" name="Blueprint">
  <a:themeElements>
    <a:clrScheme name="Blueprint">
      <a:dk1>
        <a:srgbClr val="000000"/>
      </a:dk1>
      <a:lt1>
        <a:srgbClr val="FFFFFF"/>
      </a:lt1>
      <a:dk2>
        <a:srgbClr val="53585F"/>
      </a:dk2>
      <a:lt2>
        <a:srgbClr val="DCDEE0"/>
      </a:lt2>
      <a:accent1>
        <a:srgbClr val="577198"/>
      </a:accent1>
      <a:accent2>
        <a:srgbClr val="59824B"/>
      </a:accent2>
      <a:accent3>
        <a:srgbClr val="B98F20"/>
      </a:accent3>
      <a:accent4>
        <a:srgbClr val="BF6322"/>
      </a:accent4>
      <a:accent5>
        <a:srgbClr val="902422"/>
      </a:accent5>
      <a:accent6>
        <a:srgbClr val="574170"/>
      </a:accent6>
      <a:hlink>
        <a:srgbClr val="0000FF"/>
      </a:hlink>
      <a:folHlink>
        <a:srgbClr val="FF00FF"/>
      </a:folHlink>
    </a:clrScheme>
    <a:fontScheme name="Blueprint">
      <a:majorFont>
        <a:latin typeface="Helvetica Neue Bold Condensed"/>
        <a:ea typeface="Helvetica Neue Bold Condensed"/>
        <a:cs typeface="Helvetica Neue Bold Condensed"/>
      </a:majorFont>
      <a:minorFont>
        <a:latin typeface="Helvetica Neue Light"/>
        <a:ea typeface="Helvetica Neue Light"/>
        <a:cs typeface="Helvetica Neue Light"/>
      </a:minorFont>
    </a:fontScheme>
    <a:fmtScheme name="Blueprint">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outerShdw sx="100000" sy="100000" kx="0" ky="0" algn="b" rotWithShape="0" blurRad="50800" dist="12700" dir="0">
              <a:srgbClr val="000000">
                <a:alpha val="50000"/>
              </a:srgbClr>
            </a:outerShdw>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r:embed="rId1"/>
          <a:srcRect l="0" t="0" r="0" b="0"/>
          <a:tile tx="0" ty="0" sx="100000" sy="100000" flip="none" algn="tl"/>
        </a:blipFill>
        <a:ln w="12700" cap="flat">
          <a:noFill/>
          <a:miter lim="400000"/>
        </a:ln>
        <a:effectLst/>
        <a:sp3d/>
      </a:spPr>
      <a:bodyPr rot="0" spcFirstLastPara="1" vertOverflow="overflow" horzOverflow="overflow" vert="horz" wrap="square" lIns="50800" tIns="50800" rIns="50800" bIns="50800" numCol="1" spcCol="38100" rtlCol="0" anchor="ctr" upright="0">
        <a:spAutoFit/>
      </a:bodyPr>
      <a:lstStyle>
        <a:defPPr marL="0" marR="0" indent="0" algn="ctr" defTabSz="584200" rtl="0" fontAlgn="auto" latinLnBrk="0" hangingPunct="0">
          <a:lnSpc>
            <a:spcPct val="100000"/>
          </a:lnSpc>
          <a:spcBef>
            <a:spcPts val="0"/>
          </a:spcBef>
          <a:spcAft>
            <a:spcPts val="0"/>
          </a:spcAft>
          <a:buClrTx/>
          <a:buSzTx/>
          <a:buFontTx/>
          <a:buNone/>
          <a:tabLst/>
          <a:defRPr b="0" baseline="0" cap="none" i="0" spc="0" strike="noStrike" sz="3000" u="none" kumimoji="0" normalizeH="0">
            <a:ln>
              <a:noFill/>
            </a:ln>
            <a:solidFill>
              <a:srgbClr val="FFFFFF"/>
            </a:solidFill>
            <a:effectLst>
              <a:outerShdw sx="100000" sy="100000" kx="0" ky="0" algn="b" rotWithShape="0" blurRad="25400" dist="42435" dir="2388334">
                <a:srgbClr val="000000">
                  <a:alpha val="48275"/>
                </a:srgbClr>
              </a:outerShdw>
            </a:effectLst>
            <a:uFillTx/>
            <a:latin typeface="Helvetica Neue"/>
            <a:ea typeface="Helvetica Neue"/>
            <a:cs typeface="Helvetica Neue"/>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spDef>
    <a:lnDef>
      <a:spPr>
        <a:noFill/>
        <a:ln w="25400" cap="flat">
          <a:solidFill>
            <a:schemeClr val="accent1"/>
          </a:solidFill>
          <a:prstDash val="solid"/>
          <a:miter lim="400000"/>
        </a:ln>
        <a:effectLst/>
        <a:sp3d/>
      </a:spPr>
      <a:bodyPr rot="0" spcFirstLastPara="1" vertOverflow="overflow" horzOverflow="overflow" vert="horz" wrap="square" lIns="91439" tIns="45719" rIns="91439" bIns="45719" numCol="1" spcCol="38100" rtlCol="0" anchor="t" upright="0">
        <a:noAutofit/>
      </a:bodyPr>
      <a:ls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upright="0">
        <a:spAutoFit/>
      </a:bodyPr>
      <a:lstStyle>
        <a:defPPr marL="0" marR="0" indent="0" algn="ctr" defTabSz="584200" rtl="0" fontAlgn="auto" latinLnBrk="0" hangingPunct="0">
          <a:lnSpc>
            <a:spcPct val="100000"/>
          </a:lnSpc>
          <a:spcBef>
            <a:spcPts val="0"/>
          </a:spcBef>
          <a:spcAft>
            <a:spcPts val="0"/>
          </a:spcAft>
          <a:buClrTx/>
          <a:buSzTx/>
          <a:buFontTx/>
          <a:buNone/>
          <a:tabLst/>
          <a:defRPr b="0" baseline="0" cap="all" i="0" spc="0" strike="noStrike" sz="3200" u="none" kumimoji="0" normalizeH="0">
            <a:ln>
              <a:noFill/>
            </a:ln>
            <a:solidFill>
              <a:srgbClr val="5C89A5"/>
            </a:solidFill>
            <a:effectLst/>
            <a:uFillTx/>
            <a:latin typeface="+mj-lt"/>
            <a:ea typeface="+mj-ea"/>
            <a:cs typeface="+mj-cs"/>
            <a:sym typeface="Helvetica Neue Bold Condensed"/>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txDef>
  </a:objectDefaults>
</a:theme>
</file>

<file path=docProps/app.xml><?xml version="1.0" encoding="utf-8"?>
<Properties xmlns="http://schemas.openxmlformats.org/officeDocument/2006/extended-properties" xmlns:vt="http://schemas.openxmlformats.org/officeDocument/2006/docPropsVTypes"/>
</file>

<file path=docProps/core.xml><?xml version="1.0" encoding="utf-8"?>
<cp:coreProperties xmlns:cp="http://schemas.openxmlformats.org/package/2006/metadata/core-properties" xmlns:dc="http://purl.org/dc/elements/1.1/" xmlns:dcterms="http://purl.org/dc/terms/" xmlns:xsi="http://www.w3.org/2001/XMLSchema-instance"/>
</file>